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sldIdLst>
    <p:sldId id="257" r:id="rId8"/>
  </p:sldIdLst>
  <p:sldSz cx="6840538" cy="9972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9" autoAdjust="0"/>
    <p:restoredTop sz="94660"/>
  </p:normalViewPr>
  <p:slideViewPr>
    <p:cSldViewPr snapToGrid="0">
      <p:cViewPr varScale="1">
        <p:scale>
          <a:sx n="75" d="100"/>
          <a:sy n="75" d="100"/>
        </p:scale>
        <p:origin x="23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customXml" Target="../customXml/item6.xml"/><Relationship Id="rId7" Type="http://schemas.openxmlformats.org/officeDocument/2006/relationships/slideMaster" Target="slideMasters/slideMaster1.xml"/><Relationship Id="rId8" Type="http://schemas.openxmlformats.org/officeDocument/2006/relationships/slide" Target="slides/slide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632103"/>
            <a:ext cx="5814457" cy="3471968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5237964"/>
            <a:ext cx="5130404" cy="2407754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342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385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530953"/>
            <a:ext cx="1474991" cy="8451381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530953"/>
            <a:ext cx="4339466" cy="8451381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923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851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486246"/>
            <a:ext cx="5899964" cy="4148355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6673846"/>
            <a:ext cx="5899964" cy="2181522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635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2654763"/>
            <a:ext cx="2907229" cy="632757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2654763"/>
            <a:ext cx="2907229" cy="6327571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5942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530955"/>
            <a:ext cx="5899964" cy="19275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2444691"/>
            <a:ext cx="2893868" cy="1198105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3642797"/>
            <a:ext cx="2893868" cy="53580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2444691"/>
            <a:ext cx="2908120" cy="1198105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3642797"/>
            <a:ext cx="2908120" cy="53580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57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22346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10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64845"/>
            <a:ext cx="2206252" cy="232695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1435883"/>
            <a:ext cx="3463022" cy="7087063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91803"/>
            <a:ext cx="2206252" cy="55426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312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664845"/>
            <a:ext cx="2206252" cy="2326958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1435883"/>
            <a:ext cx="3463022" cy="7087063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991803"/>
            <a:ext cx="2206252" cy="5542684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407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530955"/>
            <a:ext cx="5899964" cy="1927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2654763"/>
            <a:ext cx="5899964" cy="63275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9243194"/>
            <a:ext cx="1539121" cy="5309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F9739-2664-4463-A979-523E69D6BEF3}" type="datetimeFigureOut">
              <a:rPr lang="nb-NO" smtClean="0"/>
              <a:t>27.05.2019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9243194"/>
            <a:ext cx="2308682" cy="5309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9243194"/>
            <a:ext cx="1539121" cy="5309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F392F-FC28-4034-91D2-40464EA95E4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964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hyperlink" Target="mailto:grethe.hillestad@idrettsforbundet.no" TargetMode="External"/><Relationship Id="rId6" Type="http://schemas.openxmlformats.org/officeDocument/2006/relationships/hyperlink" Target="http://bergenpride.no/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xmlns="" id="{4B00ED19-2561-4813-9C69-08D464C1F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91605"/>
            <a:ext cx="6840538" cy="1981069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xmlns="" id="{2C136BBF-52BA-443B-95D0-29187C2800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8" t="11009" r="6802" b="10942"/>
          <a:stretch/>
        </p:blipFill>
        <p:spPr>
          <a:xfrm>
            <a:off x="184761" y="8346091"/>
            <a:ext cx="1644039" cy="985799"/>
          </a:xfrm>
          <a:prstGeom prst="rect">
            <a:avLst/>
          </a:prstGeom>
        </p:spPr>
      </p:pic>
      <p:pic>
        <p:nvPicPr>
          <p:cNvPr id="11" name="Bilde 10">
            <a:extLst>
              <a:ext uri="{FF2B5EF4-FFF2-40B4-BE49-F238E27FC236}">
                <a16:creationId xmlns:a16="http://schemas.microsoft.com/office/drawing/2014/main" xmlns="" id="{D523600F-F889-4D54-B1A3-A2785C936F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69" y="73049"/>
            <a:ext cx="5715000" cy="2143125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xmlns="" id="{9AC5A0B2-CF8F-4122-A6EC-16CF8F43D927}"/>
              </a:ext>
            </a:extLst>
          </p:cNvPr>
          <p:cNvSpPr/>
          <p:nvPr/>
        </p:nvSpPr>
        <p:spPr>
          <a:xfrm>
            <a:off x="310021" y="2406003"/>
            <a:ext cx="6220496" cy="59400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b-NO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Hordaland idrettskrets inviterer</a:t>
            </a:r>
          </a:p>
          <a:p>
            <a:pPr algn="ctr"/>
            <a:r>
              <a:rPr lang="nb-NO" sz="2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idrettslag, sæ</a:t>
            </a:r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rkretser/regioner og idrettsråd</a:t>
            </a: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til å delta i årets parade under vårt felles motto:</a:t>
            </a:r>
          </a:p>
          <a:p>
            <a:pPr algn="ctr"/>
            <a:endParaRPr lang="nb-NO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b-NO" sz="30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Idretten er for alle,</a:t>
            </a:r>
            <a:endParaRPr lang="nb-NO" sz="3000" b="1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3000" b="1" i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uansett hvem du er glad i!</a:t>
            </a:r>
            <a:endParaRPr lang="nb-NO" sz="3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b-NO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Paraden er en del av Regnbuedagene</a:t>
            </a: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og blir arrangert lørdag 8. juni i Bergen.</a:t>
            </a: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Oppstilling ved skur 7 på Bryggen fra </a:t>
            </a:r>
            <a:r>
              <a:rPr lang="nb-NO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kl</a:t>
            </a:r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12.00</a:t>
            </a: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Paraden starter </a:t>
            </a:r>
            <a:r>
              <a:rPr lang="nb-NO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kl</a:t>
            </a:r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13.00</a:t>
            </a:r>
          </a:p>
          <a:p>
            <a:pPr algn="ctr"/>
            <a:endParaRPr lang="nb-NO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Har du spørsmål ta kontakt</a:t>
            </a: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på e-post </a:t>
            </a:r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5"/>
              </a:rPr>
              <a:t>grethe.hillestad@idrettsforbundet.no</a:t>
            </a:r>
            <a:endParaRPr lang="nb-NO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eller på </a:t>
            </a:r>
            <a:r>
              <a:rPr lang="nb-NO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tlf</a:t>
            </a:r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419 00 122</a:t>
            </a: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 mer om Regnbuedagene </a:t>
            </a:r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6"/>
              </a:rPr>
              <a:t>her</a:t>
            </a:r>
            <a:endParaRPr lang="nb-NO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nb-NO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 på deg klubbdrakten og bli med og </a:t>
            </a:r>
            <a:r>
              <a:rPr lang="nb-NO" sz="2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markér</a:t>
            </a:r>
            <a:r>
              <a:rPr lang="nb-NO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at</a:t>
            </a:r>
          </a:p>
          <a:p>
            <a:pPr algn="ctr"/>
            <a:r>
              <a:rPr lang="nb-NO" sz="20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Idretten er for alle, uansett hvem du er glad i!</a:t>
            </a:r>
            <a:endParaRPr lang="nb-NO" sz="20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33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nUtIntern xmlns="aec5f570-5954-42b2-93f8-bbdf6252596e">Intern</InnUtIntern>
    <e390b8d06ece46449586677b864a8181 xmlns="aec5f570-5954-42b2-93f8-bbdf6252596e">
      <Terms xmlns="http://schemas.microsoft.com/office/infopath/2007/PartnerControls">
        <TermInfo xmlns="http://schemas.microsoft.com/office/infopath/2007/PartnerControls">
          <TermName xmlns="http://schemas.microsoft.com/office/infopath/2007/PartnerControls">IK12 Hordaland Idrettskrets</TermName>
          <TermId xmlns="http://schemas.microsoft.com/office/infopath/2007/PartnerControls">deaf0379-a149-4b8f-9661-9af55d56aff1</TermId>
        </TermInfo>
      </Terms>
    </e390b8d06ece46449586677b864a8181>
    <TaxCatchAll xmlns="aec5f570-5954-42b2-93f8-bbdf6252596e">
      <Value>1</Value>
    </TaxCatchAll>
    <_arFrist xmlns="aec5f570-5954-42b2-93f8-bbdf6252596e" xsi:nil="true"/>
    <m007437e3ff24ee3b6b1beda051d5beb xmlns="aec5f570-5954-42b2-93f8-bbdf6252596e">
      <Terms xmlns="http://schemas.microsoft.com/office/infopath/2007/PartnerControls"/>
    </m007437e3ff24ee3b6b1beda051d5beb>
    <_nifSaksbehandler xmlns="aec5f570-5954-42b2-93f8-bbdf6252596e">
      <UserInfo>
        <DisplayName>Hillestad, Grethe</DisplayName>
        <AccountId>45</AccountId>
        <AccountType/>
      </UserInfo>
    </_nifSaksbehandler>
    <_nifDokumentstatus xmlns="aec5f570-5954-42b2-93f8-bbdf6252596e">Ubehandlet</_nifDokumentstatus>
    <_nifFra xmlns="aec5f570-5954-42b2-93f8-bbdf6252596e" xsi:nil="true"/>
    <_nifDokumenteier xmlns="aec5f570-5954-42b2-93f8-bbdf6252596e">
      <UserInfo>
        <DisplayName>Songve, Knut</DisplayName>
        <AccountId>42</AccountId>
        <AccountType/>
      </UserInfo>
    </_nifDokumenteier>
    <_nifDokumentbeskrivelse xmlns="aec5f570-5954-42b2-93f8-bbdf6252596e" xsi:nil="true"/>
    <_nifTil xmlns="aec5f570-5954-42b2-93f8-bbdf6252596e" xsi:nil="true"/>
    <AnonymEksternDeling xmlns="aec5f570-5954-42b2-93f8-bbdf6252596e">false</AnonymEksternDeling>
    <_dlc_DocId xmlns="96de9cd5-787f-458e-9c65-2a329e70393b">IK12-28-3537</_dlc_DocId>
    <_dlc_DocIdUrl xmlns="96de9cd5-787f-458e-9c65-2a329e70393b">
      <Url>https://idrettskontor.nif.no/sites/hordalandidrettskrets/documentcontent/_layouts/15/DocIdRedir.aspx?ID=IK12-28-3537</Url>
      <Description>IK12-28-3537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f0e9ee77-ca26-4a69-aa98-c9b10d3d2018" ContentTypeId="0x01010089F515CEF38C6043B09A4EB0A2E09D6302" PreviousValue="false"/>
</file>

<file path=customXml/item5.xml><?xml version="1.0" encoding="utf-8"?>
<?mso-contentType ?>
<customXsn xmlns="http://schemas.microsoft.com/office/2006/metadata/customXsn">
  <xsnLocation/>
  <cached>True</cached>
  <openByDefault>True</openByDefault>
  <xsnScope>/sites/hordalandidrettskrets/documentcontent/Organisasjonogutvikling</xsnScope>
</customXsn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89F515CEF38C6043B09A4EB0A2E09D63020072F4A8E55AF975469C4CBD3B34AE565700E2D26443AFDDBC4CA8CFCAB3913AD34A" ma:contentTypeVersion="60" ma:contentTypeDescription="Opprett et nytt dokument." ma:contentTypeScope="" ma:versionID="8979ef260d30c17bc60f47bb9f21ce08">
  <xsd:schema xmlns:xsd="http://www.w3.org/2001/XMLSchema" xmlns:xs="http://www.w3.org/2001/XMLSchema" xmlns:p="http://schemas.microsoft.com/office/2006/metadata/properties" xmlns:ns2="aec5f570-5954-42b2-93f8-bbdf6252596e" xmlns:ns3="96de9cd5-787f-458e-9c65-2a329e70393b" targetNamespace="http://schemas.microsoft.com/office/2006/metadata/properties" ma:root="true" ma:fieldsID="0a721cd4cbe8047cecdabee353ccf09e" ns2:_="" ns3:_="">
    <xsd:import namespace="aec5f570-5954-42b2-93f8-bbdf6252596e"/>
    <xsd:import namespace="96de9cd5-787f-458e-9c65-2a329e70393b"/>
    <xsd:element name="properties">
      <xsd:complexType>
        <xsd:sequence>
          <xsd:element name="documentManagement">
            <xsd:complexType>
              <xsd:all>
                <xsd:element ref="ns2:_nifDokumenteier" minOccurs="0"/>
                <xsd:element ref="ns2:_nifSaksbehandler" minOccurs="0"/>
                <xsd:element ref="ns2:_nifDokumentbeskrivelse" minOccurs="0"/>
                <xsd:element ref="ns2:_nifDokumentstatus" minOccurs="0"/>
                <xsd:element ref="ns2:InnUtIntern"/>
                <xsd:element ref="ns2:_arFrist" minOccurs="0"/>
                <xsd:element ref="ns2:_nifTil" minOccurs="0"/>
                <xsd:element ref="ns2:_nifFra" minOccurs="0"/>
                <xsd:element ref="ns2:m007437e3ff24ee3b6b1beda051d5beb" minOccurs="0"/>
                <xsd:element ref="ns2:TaxCatchAll" minOccurs="0"/>
                <xsd:element ref="ns2:e390b8d06ece46449586677b864a8181" minOccurs="0"/>
                <xsd:element ref="ns2:AnonymEksternDeling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5f570-5954-42b2-93f8-bbdf6252596e" elementFormDefault="qualified">
    <xsd:import namespace="http://schemas.microsoft.com/office/2006/documentManagement/types"/>
    <xsd:import namespace="http://schemas.microsoft.com/office/infopath/2007/PartnerControls"/>
    <xsd:element name="_nifDokumenteier" ma:index="2" nillable="true" ma:displayName="Dokumenteier" ma:hidden="true" ma:SearchPeopleOnly="false" ma:SharePointGroup="0" ma:internalName="_nif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Saksbehandler" ma:index="3" nillable="true" ma:displayName="Saksbehandler" ma:SearchPeopleOnly="false" ma:SharePointGroup="0" ma:internalName="_nifSaksbehandl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Dokumentbeskrivelse" ma:index="5" nillable="true" ma:displayName="Dokumentbeskrivelse" ma:internalName="_nifDokumentbeskrivelse">
      <xsd:simpleType>
        <xsd:restriction base="dms:Note">
          <xsd:maxLength value="255"/>
        </xsd:restriction>
      </xsd:simpleType>
    </xsd:element>
    <xsd:element name="_nifDokumentstatus" ma:index="6" nillable="true" ma:displayName="Dokumentstatus" ma:default="Ubehandlet" ma:internalName="_nifDokumentstatus" ma:readOnly="false">
      <xsd:simpleType>
        <xsd:restriction base="dms:Choice">
          <xsd:enumeration value="Ubehandlet"/>
          <xsd:enumeration value="Under arbeid"/>
          <xsd:enumeration value="Ferdig"/>
        </xsd:restriction>
      </xsd:simpleType>
    </xsd:element>
    <xsd:element name="InnUtIntern" ma:index="7" ma:displayName="Inn/Ut/Intern" ma:default="Intern" ma:format="Dropdown" ma:internalName="InnUtIntern">
      <xsd:simpleType>
        <xsd:restriction base="dms:Choice">
          <xsd:enumeration value="Innkommende"/>
          <xsd:enumeration value="Utgående"/>
          <xsd:enumeration value="Intern"/>
        </xsd:restriction>
      </xsd:simpleType>
    </xsd:element>
    <xsd:element name="_arFrist" ma:index="9" nillable="true" ma:displayName="Frist" ma:format="DateOnly" ma:internalName="_arFrist">
      <xsd:simpleType>
        <xsd:restriction base="dms:DateTime"/>
      </xsd:simpleType>
    </xsd:element>
    <xsd:element name="_nifTil" ma:index="10" nillable="true" ma:displayName="Til" ma:internalName="_nifTil">
      <xsd:simpleType>
        <xsd:restriction base="dms:Text"/>
      </xsd:simpleType>
    </xsd:element>
    <xsd:element name="_nifFra" ma:index="11" nillable="true" ma:displayName="Fra" ma:internalName="_nifFra">
      <xsd:simpleType>
        <xsd:restriction base="dms:Text"/>
      </xsd:simpleType>
    </xsd:element>
    <xsd:element name="m007437e3ff24ee3b6b1beda051d5beb" ma:index="16" nillable="true" ma:taxonomy="true" ma:internalName="m007437e3ff24ee3b6b1beda051d5beb" ma:taxonomyFieldName="Dokumentkategori" ma:displayName="Dokumentkategori" ma:default="" ma:fieldId="{6007437e-3ff2-4ee3-b6b1-beda051d5beb}" ma:sspId="f0e9ee77-ca26-4a69-aa98-c9b10d3d2018" ma:termSetId="67b1013f-a871-4d25-94e6-2d190b3db5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96de199c-6f00-4124-8692-1d3e080e9b6b}" ma:internalName="TaxCatchAll" ma:showField="CatchAllData" ma:web="96de9cd5-787f-458e-9c65-2a329e7039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90b8d06ece46449586677b864a8181" ma:index="19" nillable="true" ma:taxonomy="true" ma:internalName="e390b8d06ece46449586677b864a8181" ma:taxonomyFieldName="OrgTilhorighet" ma:displayName="OrgTilhørighet" ma:readOnly="false" ma:default="" ma:fieldId="{e390b8d0-6ece-4644-9586-677b864a8181}" ma:sspId="f0e9ee77-ca26-4a69-aa98-c9b10d3d2018" ma:termSetId="12ccf01c-bc00-485e-8479-20ef31869011" ma:anchorId="b89e662b-c5a0-4f18-8bb7-b431aa465976" ma:open="false" ma:isKeyword="false">
      <xsd:complexType>
        <xsd:sequence>
          <xsd:element ref="pc:Terms" minOccurs="0" maxOccurs="1"/>
        </xsd:sequence>
      </xsd:complexType>
    </xsd:element>
    <xsd:element name="AnonymEksternDeling" ma:index="21" nillable="true" ma:displayName="Anonym Ekstern Deling" ma:default="0" ma:internalName="AnonymEksternDelin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e9cd5-787f-458e-9c65-2a329e70393b" elementFormDefault="qualified">
    <xsd:import namespace="http://schemas.microsoft.com/office/2006/documentManagement/types"/>
    <xsd:import namespace="http://schemas.microsoft.com/office/infopath/2007/PartnerControls"/>
    <xsd:element name="_dlc_DocId" ma:index="22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23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769FA-009C-4E56-B6F7-507E97B811CF}">
  <ds:schemaRefs>
    <ds:schemaRef ds:uri="http://schemas.openxmlformats.org/package/2006/metadata/core-properties"/>
    <ds:schemaRef ds:uri="aec5f570-5954-42b2-93f8-bbdf6252596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6de9cd5-787f-458e-9c65-2a329e70393b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DD4ECF-6556-4F6A-A3AB-3771992278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419F5F-2A8F-49AE-926B-76C07A6A19E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884F79B-3DDF-439B-9A4F-E9D215B5F696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256C640-0605-45AD-9EF4-E21AC3CE8DDC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8C924EDF-7F03-4B8E-9887-E04173D1A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c5f570-5954-42b2-93f8-bbdf6252596e"/>
    <ds:schemaRef ds:uri="96de9cd5-787f-458e-9c65-2a329e7039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101</Words>
  <Application>Microsoft Macintosh PowerPoint</Application>
  <PresentationFormat>Tilpasset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Hillestad, Grethe</dc:creator>
  <cp:lastModifiedBy>Vindenes, Tove Iren</cp:lastModifiedBy>
  <cp:revision>11</cp:revision>
  <dcterms:created xsi:type="dcterms:W3CDTF">2019-05-16T06:45:35Z</dcterms:created>
  <dcterms:modified xsi:type="dcterms:W3CDTF">2019-05-27T10:51:02Z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0x01010089F515CEF38C6043B09A4EB0A2E09D63020072F4A8E55AF975469C4CBD3B34AE565700E2D26443AFDDBC4CA8CFCAB3913AD34A</vt:lpwstr>
  </property>
  <property fmtid="{D5CDD505-2E9C-101B-9397-08002B2CF9AE}" pid="3" name="OrgTilhorighet">
    <vt:lpwstr>1;#IK12 Hordaland Idrettskrets|deaf0379-a149-4b8f-9661-9af55d56aff1</vt:lpwstr>
  </property>
  <property fmtid="{D5CDD505-2E9C-101B-9397-08002B2CF9AE}" pid="4" name="Dokumentkategori">
    <vt:lpwstr/>
  </property>
  <property fmtid="{D5CDD505-2E9C-101B-9397-08002B2CF9AE}" pid="5" name="_dlc_DocIdItemGuid">
    <vt:lpwstr>bc574668-aa2a-482d-819e-f546bd349c64</vt:lpwstr>
  </property>
</Properties>
</file>