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tiff" ContentType="image/tiff"/>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7"/>
  </p:sldMasterIdLst>
  <p:notesMasterIdLst>
    <p:notesMasterId r:id="rId24"/>
  </p:notesMasterIdLst>
  <p:handoutMasterIdLst>
    <p:handoutMasterId r:id="rId25"/>
  </p:handoutMasterIdLst>
  <p:sldIdLst>
    <p:sldId id="256" r:id="rId8"/>
    <p:sldId id="257" r:id="rId9"/>
    <p:sldId id="260" r:id="rId10"/>
    <p:sldId id="261" r:id="rId11"/>
    <p:sldId id="283" r:id="rId12"/>
    <p:sldId id="271" r:id="rId13"/>
    <p:sldId id="272" r:id="rId14"/>
    <p:sldId id="273" r:id="rId15"/>
    <p:sldId id="274" r:id="rId16"/>
    <p:sldId id="275" r:id="rId17"/>
    <p:sldId id="278" r:id="rId18"/>
    <p:sldId id="279" r:id="rId19"/>
    <p:sldId id="280" r:id="rId20"/>
    <p:sldId id="281" r:id="rId21"/>
    <p:sldId id="282" r:id="rId22"/>
    <p:sldId id="269" r:id="rId23"/>
  </p:sldIdLst>
  <p:sldSz cx="17351375" cy="9756775"/>
  <p:notesSz cx="6858000" cy="9144000"/>
  <p:defaultTextStyle>
    <a:defPPr>
      <a:defRPr lang="nb-NO"/>
    </a:defPPr>
    <a:lvl1pPr marL="0" algn="l" defTabSz="1301191" rtl="0" eaLnBrk="1" latinLnBrk="0" hangingPunct="1">
      <a:defRPr sz="2561" kern="1200">
        <a:solidFill>
          <a:schemeClr val="tx1"/>
        </a:solidFill>
        <a:latin typeface="+mn-lt"/>
        <a:ea typeface="+mn-ea"/>
        <a:cs typeface="+mn-cs"/>
      </a:defRPr>
    </a:lvl1pPr>
    <a:lvl2pPr marL="650596" algn="l" defTabSz="1301191" rtl="0" eaLnBrk="1" latinLnBrk="0" hangingPunct="1">
      <a:defRPr sz="2561" kern="1200">
        <a:solidFill>
          <a:schemeClr val="tx1"/>
        </a:solidFill>
        <a:latin typeface="+mn-lt"/>
        <a:ea typeface="+mn-ea"/>
        <a:cs typeface="+mn-cs"/>
      </a:defRPr>
    </a:lvl2pPr>
    <a:lvl3pPr marL="1301191" algn="l" defTabSz="1301191" rtl="0" eaLnBrk="1" latinLnBrk="0" hangingPunct="1">
      <a:defRPr sz="2561" kern="1200">
        <a:solidFill>
          <a:schemeClr val="tx1"/>
        </a:solidFill>
        <a:latin typeface="+mn-lt"/>
        <a:ea typeface="+mn-ea"/>
        <a:cs typeface="+mn-cs"/>
      </a:defRPr>
    </a:lvl3pPr>
    <a:lvl4pPr marL="1951787" algn="l" defTabSz="1301191" rtl="0" eaLnBrk="1" latinLnBrk="0" hangingPunct="1">
      <a:defRPr sz="2561" kern="1200">
        <a:solidFill>
          <a:schemeClr val="tx1"/>
        </a:solidFill>
        <a:latin typeface="+mn-lt"/>
        <a:ea typeface="+mn-ea"/>
        <a:cs typeface="+mn-cs"/>
      </a:defRPr>
    </a:lvl4pPr>
    <a:lvl5pPr marL="2602382" algn="l" defTabSz="1301191" rtl="0" eaLnBrk="1" latinLnBrk="0" hangingPunct="1">
      <a:defRPr sz="2561" kern="1200">
        <a:solidFill>
          <a:schemeClr val="tx1"/>
        </a:solidFill>
        <a:latin typeface="+mn-lt"/>
        <a:ea typeface="+mn-ea"/>
        <a:cs typeface="+mn-cs"/>
      </a:defRPr>
    </a:lvl5pPr>
    <a:lvl6pPr marL="3252978" algn="l" defTabSz="1301191" rtl="0" eaLnBrk="1" latinLnBrk="0" hangingPunct="1">
      <a:defRPr sz="2561" kern="1200">
        <a:solidFill>
          <a:schemeClr val="tx1"/>
        </a:solidFill>
        <a:latin typeface="+mn-lt"/>
        <a:ea typeface="+mn-ea"/>
        <a:cs typeface="+mn-cs"/>
      </a:defRPr>
    </a:lvl6pPr>
    <a:lvl7pPr marL="3903574" algn="l" defTabSz="1301191" rtl="0" eaLnBrk="1" latinLnBrk="0" hangingPunct="1">
      <a:defRPr sz="2561" kern="1200">
        <a:solidFill>
          <a:schemeClr val="tx1"/>
        </a:solidFill>
        <a:latin typeface="+mn-lt"/>
        <a:ea typeface="+mn-ea"/>
        <a:cs typeface="+mn-cs"/>
      </a:defRPr>
    </a:lvl7pPr>
    <a:lvl8pPr marL="4554169" algn="l" defTabSz="1301191" rtl="0" eaLnBrk="1" latinLnBrk="0" hangingPunct="1">
      <a:defRPr sz="2561" kern="1200">
        <a:solidFill>
          <a:schemeClr val="tx1"/>
        </a:solidFill>
        <a:latin typeface="+mn-lt"/>
        <a:ea typeface="+mn-ea"/>
        <a:cs typeface="+mn-cs"/>
      </a:defRPr>
    </a:lvl8pPr>
    <a:lvl9pPr marL="5204765" algn="l" defTabSz="1301191" rtl="0" eaLnBrk="1" latinLnBrk="0" hangingPunct="1">
      <a:defRPr sz="256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1A3845D7-0D90-4683-B8B3-B8034284BE72}" styleName="NHF">
    <a:wholeTbl>
      <a:tcTxStyle>
        <a:fontRef idx="minor">
          <a:scrgbClr r="0" g="0" b="0"/>
        </a:fontRef>
        <a:schemeClr val="dk2"/>
      </a:tcTxStyle>
      <a:tcStyle>
        <a:tcBdr>
          <a:left>
            <a:ln>
              <a:noFill/>
            </a:ln>
          </a:left>
          <a:right>
            <a:ln>
              <a:noFill/>
            </a:ln>
          </a:right>
          <a:top>
            <a:ln>
              <a:noFill/>
            </a:ln>
          </a:top>
          <a:bottom>
            <a:ln w="4445" cmpd="sng">
              <a:solidFill>
                <a:schemeClr val="dk2"/>
              </a:solidFill>
            </a:ln>
          </a:bottom>
          <a:insideH>
            <a:ln w="4445" cmpd="sng">
              <a:solidFill>
                <a:schemeClr val="dk2"/>
              </a:solidFill>
            </a:ln>
          </a:insideH>
          <a:insideV>
            <a:ln>
              <a:noFill/>
            </a:ln>
          </a:insideV>
        </a:tcBdr>
        <a:fill>
          <a:noFill/>
        </a:fill>
      </a:tcStyle>
    </a:wholeTbl>
    <a:lastRow>
      <a:tcTxStyle b="on">
        <a:fontRef idx="minor">
          <a:scrgbClr r="0" g="0" b="0"/>
        </a:fontRef>
        <a:schemeClr val="dk2"/>
      </a:tcTxStyle>
      <a:tcStyle>
        <a:tcBdr>
          <a:left>
            <a:ln>
              <a:noFill/>
            </a:ln>
          </a:left>
          <a:right>
            <a:ln>
              <a:noFill/>
            </a:ln>
          </a:right>
          <a:top>
            <a:ln w="8890" cmpd="sng">
              <a:solidFill>
                <a:schemeClr val="dk2"/>
              </a:solidFill>
            </a:ln>
          </a:top>
          <a:bottom>
            <a:ln w="8890" cmpd="sng">
              <a:solidFill>
                <a:schemeClr val="dk2"/>
              </a:solidFill>
            </a:ln>
          </a:bottom>
          <a:insideH>
            <a:ln>
              <a:noFill/>
            </a:ln>
          </a:insideH>
          <a:insideV>
            <a:ln>
              <a:noFill/>
            </a:ln>
          </a:insideV>
        </a:tcBdr>
        <a:fill>
          <a:noFill/>
        </a:fill>
      </a:tcStyle>
    </a:lastRow>
    <a:firstRow>
      <a:tcTxStyle b="on">
        <a:fontRef idx="minor">
          <a:scrgbClr r="0" g="0" b="0"/>
        </a:fontRef>
        <a:schemeClr val="dk2"/>
      </a:tcTxStyle>
      <a:tcStyle>
        <a:tcBdr>
          <a:left>
            <a:ln>
              <a:noFill/>
            </a:ln>
          </a:left>
          <a:right>
            <a:ln>
              <a:noFill/>
            </a:ln>
          </a:right>
          <a:top>
            <a:ln>
              <a:noFill/>
            </a:ln>
          </a:top>
          <a:bottom>
            <a:ln w="8890" cmpd="sng">
              <a:solidFill>
                <a:schemeClr val="dk2"/>
              </a:solidFill>
            </a:ln>
          </a:bottom>
          <a:insideH>
            <a:ln>
              <a:noFill/>
            </a:ln>
          </a:insideH>
          <a:insideV>
            <a:ln>
              <a:noFill/>
            </a:ln>
          </a:insideV>
        </a:tcBdr>
        <a:fill>
          <a:no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6" autoAdjust="0"/>
    <p:restoredTop sz="86465" autoAdjust="0"/>
  </p:normalViewPr>
  <p:slideViewPr>
    <p:cSldViewPr snapToGrid="0">
      <p:cViewPr varScale="1">
        <p:scale>
          <a:sx n="94" d="100"/>
          <a:sy n="94" d="100"/>
        </p:scale>
        <p:origin x="264" y="568"/>
      </p:cViewPr>
      <p:guideLst/>
    </p:cSldViewPr>
  </p:slideViewPr>
  <p:outlineViewPr>
    <p:cViewPr>
      <p:scale>
        <a:sx n="33" d="100"/>
        <a:sy n="33" d="100"/>
      </p:scale>
      <p:origin x="0" y="-520"/>
    </p:cViewPr>
  </p:outlineViewPr>
  <p:notesTextViewPr>
    <p:cViewPr>
      <p:scale>
        <a:sx n="1" d="1"/>
        <a:sy n="1" d="1"/>
      </p:scale>
      <p:origin x="0" y="0"/>
    </p:cViewPr>
  </p:notesTextViewPr>
  <p:notesViewPr>
    <p:cSldViewPr snapToGrid="0" showGuides="1">
      <p:cViewPr varScale="1">
        <p:scale>
          <a:sx n="103" d="100"/>
          <a:sy n="103" d="100"/>
        </p:scale>
        <p:origin x="510"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5F02AF-8590-47CC-B93B-4A764442EB7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1567092-5AF3-47E9-9986-8C3DBFF00AF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21A8EF-6C48-4ADD-A79A-D3D8AEF07D3E}" type="datetimeFigureOut">
              <a:rPr lang="en-US" smtClean="0"/>
              <a:t>2/27/20</a:t>
            </a:fld>
            <a:endParaRPr lang="en-US"/>
          </a:p>
        </p:txBody>
      </p:sp>
      <p:sp>
        <p:nvSpPr>
          <p:cNvPr id="4" name="Footer Placeholder 3">
            <a:extLst>
              <a:ext uri="{FF2B5EF4-FFF2-40B4-BE49-F238E27FC236}">
                <a16:creationId xmlns:a16="http://schemas.microsoft.com/office/drawing/2014/main" id="{DC0DAEBE-FC8F-4A9F-AB9F-50CCC6D2CD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A833940-2233-46FB-BB31-0170BC5FD06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87472A-3503-44B3-BECC-7BCD1AFD03BF}" type="slidenum">
              <a:rPr lang="en-US" smtClean="0"/>
              <a:t>‹#›</a:t>
            </a:fld>
            <a:endParaRPr lang="en-US"/>
          </a:p>
        </p:txBody>
      </p:sp>
    </p:spTree>
    <p:extLst>
      <p:ext uri="{BB962C8B-B14F-4D97-AF65-F5344CB8AC3E}">
        <p14:creationId xmlns:p14="http://schemas.microsoft.com/office/powerpoint/2010/main" val="787201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CCA9CE-1D51-4F75-8161-C68EF19BE8B3}" type="datetimeFigureOut">
              <a:rPr lang="nb-NO" smtClean="0"/>
              <a:t>27.02.2020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472A3C-F771-403C-9C4A-91F8127E7F4A}" type="slidenum">
              <a:rPr lang="nb-NO" smtClean="0"/>
              <a:t>‹#›</a:t>
            </a:fld>
            <a:endParaRPr lang="nb-NO"/>
          </a:p>
        </p:txBody>
      </p:sp>
    </p:spTree>
    <p:extLst>
      <p:ext uri="{BB962C8B-B14F-4D97-AF65-F5344CB8AC3E}">
        <p14:creationId xmlns:p14="http://schemas.microsoft.com/office/powerpoint/2010/main" val="1495145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B6472A3C-F771-403C-9C4A-91F8127E7F4A}" type="slidenum">
              <a:rPr lang="nb-NO" smtClean="0"/>
              <a:t>1</a:t>
            </a:fld>
            <a:endParaRPr lang="nb-NO"/>
          </a:p>
        </p:txBody>
      </p:sp>
    </p:spTree>
    <p:extLst>
      <p:ext uri="{BB962C8B-B14F-4D97-AF65-F5344CB8AC3E}">
        <p14:creationId xmlns:p14="http://schemas.microsoft.com/office/powerpoint/2010/main" val="268824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B6472A3C-F771-403C-9C4A-91F8127E7F4A}" type="slidenum">
              <a:rPr lang="nb-NO" smtClean="0"/>
              <a:t>4</a:t>
            </a:fld>
            <a:endParaRPr lang="nb-NO"/>
          </a:p>
        </p:txBody>
      </p:sp>
    </p:spTree>
    <p:extLst>
      <p:ext uri="{BB962C8B-B14F-4D97-AF65-F5344CB8AC3E}">
        <p14:creationId xmlns:p14="http://schemas.microsoft.com/office/powerpoint/2010/main" val="565087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B6472A3C-F771-403C-9C4A-91F8127E7F4A}" type="slidenum">
              <a:rPr lang="nb-NO" smtClean="0"/>
              <a:t>5</a:t>
            </a:fld>
            <a:endParaRPr lang="nb-NO"/>
          </a:p>
        </p:txBody>
      </p:sp>
    </p:spTree>
    <p:extLst>
      <p:ext uri="{BB962C8B-B14F-4D97-AF65-F5344CB8AC3E}">
        <p14:creationId xmlns:p14="http://schemas.microsoft.com/office/powerpoint/2010/main" val="494579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B6472A3C-F771-403C-9C4A-91F8127E7F4A}" type="slidenum">
              <a:rPr lang="nb-NO" smtClean="0"/>
              <a:t>8</a:t>
            </a:fld>
            <a:endParaRPr lang="nb-NO"/>
          </a:p>
        </p:txBody>
      </p:sp>
    </p:spTree>
    <p:extLst>
      <p:ext uri="{BB962C8B-B14F-4D97-AF65-F5344CB8AC3E}">
        <p14:creationId xmlns:p14="http://schemas.microsoft.com/office/powerpoint/2010/main" val="20776756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gendefinert oppsett">
    <p:bg>
      <p:bgPr>
        <a:solidFill>
          <a:schemeClr val="dk2"/>
        </a:solidFill>
        <a:effectLst/>
      </p:bgPr>
    </p:bg>
    <p:spTree>
      <p:nvGrpSpPr>
        <p:cNvPr id="1" name=""/>
        <p:cNvGrpSpPr/>
        <p:nvPr/>
      </p:nvGrpSpPr>
      <p:grpSpPr>
        <a:xfrm>
          <a:off x="0" y="0"/>
          <a:ext cx="0" cy="0"/>
          <a:chOff x="0" y="0"/>
          <a:chExt cx="0" cy="0"/>
        </a:xfrm>
      </p:grpSpPr>
      <p:pic>
        <p:nvPicPr>
          <p:cNvPr id="6" name="Grafikk 5">
            <a:extLst>
              <a:ext uri="{FF2B5EF4-FFF2-40B4-BE49-F238E27FC236}">
                <a16:creationId xmlns:a16="http://schemas.microsoft.com/office/drawing/2014/main" id="{E2B0DA4D-3B6E-421B-AE97-94A353079C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3088" y="3112308"/>
            <a:ext cx="9745200" cy="3532159"/>
          </a:xfrm>
          <a:prstGeom prst="rect">
            <a:avLst/>
          </a:prstGeom>
        </p:spPr>
      </p:pic>
    </p:spTree>
    <p:extLst>
      <p:ext uri="{BB962C8B-B14F-4D97-AF65-F5344CB8AC3E}">
        <p14:creationId xmlns:p14="http://schemas.microsoft.com/office/powerpoint/2010/main" val="3927422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tel og innhold">
    <p:spTree>
      <p:nvGrpSpPr>
        <p:cNvPr id="1" name=""/>
        <p:cNvGrpSpPr/>
        <p:nvPr/>
      </p:nvGrpSpPr>
      <p:grpSpPr>
        <a:xfrm>
          <a:off x="0" y="0"/>
          <a:ext cx="0" cy="0"/>
          <a:chOff x="0" y="0"/>
          <a:chExt cx="0" cy="0"/>
        </a:xfrm>
      </p:grpSpPr>
      <p:pic>
        <p:nvPicPr>
          <p:cNvPr id="22" name="Grafikk 21">
            <a:extLst>
              <a:ext uri="{FF2B5EF4-FFF2-40B4-BE49-F238E27FC236}">
                <a16:creationId xmlns:a16="http://schemas.microsoft.com/office/drawing/2014/main" id="{508B91BB-F46B-432F-897B-719891684A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433535" y="8890212"/>
            <a:ext cx="3590925" cy="285750"/>
          </a:xfrm>
          <a:prstGeom prst="rect">
            <a:avLst/>
          </a:prstGeom>
        </p:spPr>
      </p:pic>
      <p:sp>
        <p:nvSpPr>
          <p:cNvPr id="15" name="Plassholder for bilde 3">
            <a:extLst>
              <a:ext uri="{FF2B5EF4-FFF2-40B4-BE49-F238E27FC236}">
                <a16:creationId xmlns:a16="http://schemas.microsoft.com/office/drawing/2014/main" id="{A97442AB-7B43-434C-88E4-01F124BFAD46}"/>
              </a:ext>
            </a:extLst>
          </p:cNvPr>
          <p:cNvSpPr>
            <a:spLocks noGrp="1"/>
          </p:cNvSpPr>
          <p:nvPr>
            <p:ph type="pic" sz="quarter" idx="17"/>
          </p:nvPr>
        </p:nvSpPr>
        <p:spPr>
          <a:xfrm>
            <a:off x="1317840" y="1290452"/>
            <a:ext cx="7200000" cy="7175869"/>
          </a:xfrm>
          <a:prstGeom prst="rect">
            <a:avLst/>
          </a:prstGeom>
          <a:ln>
            <a:noFill/>
          </a:ln>
        </p:spPr>
        <p:txBody>
          <a:bodyPr tIns="1052877"/>
          <a:lstStyle>
            <a:lvl1pPr marL="306000" indent="-306000" algn="ctr" defTabSz="914400" rtl="0" eaLnBrk="1" latinLnBrk="0" hangingPunct="1">
              <a:lnSpc>
                <a:spcPct val="100000"/>
              </a:lnSpc>
              <a:spcBef>
                <a:spcPts val="0"/>
              </a:spcBef>
              <a:spcAft>
                <a:spcPts val="1200"/>
              </a:spcAft>
              <a:buFont typeface="Arial" panose="020B0604020202020204" pitchFamily="34" charset="0"/>
              <a:buNone/>
              <a:defRPr sz="3000"/>
            </a:lvl1pPr>
          </a:lstStyle>
          <a:p>
            <a:r>
              <a:rPr lang="nb-NO"/>
              <a:t>Klikk på ikonet for å legge til et bilde</a:t>
            </a:r>
            <a:endParaRPr lang="nb-NO" dirty="0"/>
          </a:p>
        </p:txBody>
      </p:sp>
      <p:sp>
        <p:nvSpPr>
          <p:cNvPr id="23" name="Plassholder for bilde 3">
            <a:extLst>
              <a:ext uri="{FF2B5EF4-FFF2-40B4-BE49-F238E27FC236}">
                <a16:creationId xmlns:a16="http://schemas.microsoft.com/office/drawing/2014/main" id="{0C5CBEA8-3C2C-4A5B-AC71-DDEEFE583DCA}"/>
              </a:ext>
            </a:extLst>
          </p:cNvPr>
          <p:cNvSpPr>
            <a:spLocks noGrp="1"/>
          </p:cNvSpPr>
          <p:nvPr>
            <p:ph type="pic" sz="quarter" idx="18"/>
          </p:nvPr>
        </p:nvSpPr>
        <p:spPr>
          <a:xfrm>
            <a:off x="8833535" y="1290451"/>
            <a:ext cx="7200001" cy="7175869"/>
          </a:xfrm>
          <a:prstGeom prst="rect">
            <a:avLst/>
          </a:prstGeom>
          <a:ln>
            <a:noFill/>
          </a:ln>
        </p:spPr>
        <p:txBody>
          <a:bodyPr tIns="1052877"/>
          <a:lstStyle>
            <a:lvl1pPr marL="306000" indent="-306000" algn="ctr" defTabSz="914400" rtl="0" eaLnBrk="1" latinLnBrk="0" hangingPunct="1">
              <a:lnSpc>
                <a:spcPct val="100000"/>
              </a:lnSpc>
              <a:spcBef>
                <a:spcPts val="0"/>
              </a:spcBef>
              <a:spcAft>
                <a:spcPts val="1200"/>
              </a:spcAft>
              <a:buFont typeface="Arial" panose="020B0604020202020204" pitchFamily="34" charset="0"/>
              <a:buNone/>
              <a:defRPr sz="3000"/>
            </a:lvl1pPr>
          </a:lstStyle>
          <a:p>
            <a:r>
              <a:rPr lang="nb-NO"/>
              <a:t>Klikk på ikonet for å legge til et bilde</a:t>
            </a:r>
            <a:endParaRPr lang="nb-NO" dirty="0"/>
          </a:p>
        </p:txBody>
      </p:sp>
      <p:sp>
        <p:nvSpPr>
          <p:cNvPr id="12" name="Plassholder for dato 3">
            <a:extLst>
              <a:ext uri="{FF2B5EF4-FFF2-40B4-BE49-F238E27FC236}">
                <a16:creationId xmlns:a16="http://schemas.microsoft.com/office/drawing/2014/main" id="{744958B2-844F-4D68-96C9-C5BDE1FC5267}"/>
              </a:ext>
            </a:extLst>
          </p:cNvPr>
          <p:cNvSpPr>
            <a:spLocks noGrp="1"/>
          </p:cNvSpPr>
          <p:nvPr>
            <p:ph type="dt" sz="half" idx="2"/>
          </p:nvPr>
        </p:nvSpPr>
        <p:spPr>
          <a:xfrm>
            <a:off x="2557527" y="9022074"/>
            <a:ext cx="633117" cy="153888"/>
          </a:xfrm>
          <a:prstGeom prst="rect">
            <a:avLst/>
          </a:prstGeom>
        </p:spPr>
        <p:txBody>
          <a:bodyPr vert="horz" wrap="square" lIns="0" tIns="0" rIns="0" bIns="0" rtlCol="0" anchor="ctr">
            <a:spAutoFit/>
          </a:bodyPr>
          <a:lstStyle>
            <a:lvl1pPr algn="ctr">
              <a:defRPr sz="1000">
                <a:solidFill>
                  <a:schemeClr val="dk2"/>
                </a:solidFill>
                <a:latin typeface="+mj-lt"/>
              </a:defRPr>
            </a:lvl1pPr>
          </a:lstStyle>
          <a:p>
            <a:fld id="{27EED621-8B3E-41B6-B796-44CE49DC14E1}" type="datetime1">
              <a:rPr lang="nb-NO" smtClean="0"/>
              <a:t>27.02.2020</a:t>
            </a:fld>
            <a:endParaRPr lang="nb-NO" dirty="0"/>
          </a:p>
        </p:txBody>
      </p:sp>
      <p:sp>
        <p:nvSpPr>
          <p:cNvPr id="13" name="Plassholder for bunntekst 4">
            <a:extLst>
              <a:ext uri="{FF2B5EF4-FFF2-40B4-BE49-F238E27FC236}">
                <a16:creationId xmlns:a16="http://schemas.microsoft.com/office/drawing/2014/main" id="{C369BF29-EF60-4C75-9A8D-1B5AD30BF1F4}"/>
              </a:ext>
            </a:extLst>
          </p:cNvPr>
          <p:cNvSpPr>
            <a:spLocks noGrp="1"/>
          </p:cNvSpPr>
          <p:nvPr>
            <p:ph type="ftr" sz="quarter" idx="3"/>
          </p:nvPr>
        </p:nvSpPr>
        <p:spPr>
          <a:xfrm>
            <a:off x="4812506" y="9022074"/>
            <a:ext cx="7560168" cy="153888"/>
          </a:xfrm>
          <a:prstGeom prst="rect">
            <a:avLst/>
          </a:prstGeom>
        </p:spPr>
        <p:txBody>
          <a:bodyPr vert="horz" wrap="square" lIns="0" tIns="0" rIns="0" bIns="0" rtlCol="0" anchor="ctr">
            <a:spAutoFit/>
          </a:bodyPr>
          <a:lstStyle>
            <a:lvl1pPr algn="l">
              <a:defRPr sz="1000">
                <a:solidFill>
                  <a:schemeClr val="dk2"/>
                </a:solidFill>
                <a:latin typeface="+mj-lt"/>
              </a:defRPr>
            </a:lvl1pPr>
          </a:lstStyle>
          <a:p>
            <a:r>
              <a:rPr lang="nb-NO"/>
              <a:t>Title</a:t>
            </a:r>
            <a:endParaRPr lang="nb-NO" dirty="0"/>
          </a:p>
        </p:txBody>
      </p:sp>
    </p:spTree>
    <p:extLst>
      <p:ext uri="{BB962C8B-B14F-4D97-AF65-F5344CB8AC3E}">
        <p14:creationId xmlns:p14="http://schemas.microsoft.com/office/powerpoint/2010/main" val="1808091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tel og innhold">
    <p:spTree>
      <p:nvGrpSpPr>
        <p:cNvPr id="1" name=""/>
        <p:cNvGrpSpPr/>
        <p:nvPr/>
      </p:nvGrpSpPr>
      <p:grpSpPr>
        <a:xfrm>
          <a:off x="0" y="0"/>
          <a:ext cx="0" cy="0"/>
          <a:chOff x="0" y="0"/>
          <a:chExt cx="0" cy="0"/>
        </a:xfrm>
      </p:grpSpPr>
      <p:pic>
        <p:nvPicPr>
          <p:cNvPr id="21" name="Grafikk 20">
            <a:extLst>
              <a:ext uri="{FF2B5EF4-FFF2-40B4-BE49-F238E27FC236}">
                <a16:creationId xmlns:a16="http://schemas.microsoft.com/office/drawing/2014/main" id="{B4CDC54A-3ADC-48F7-A220-1C2DE8B05B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433535" y="8890212"/>
            <a:ext cx="3590925" cy="285750"/>
          </a:xfrm>
          <a:prstGeom prst="rect">
            <a:avLst/>
          </a:prstGeom>
        </p:spPr>
      </p:pic>
      <p:sp>
        <p:nvSpPr>
          <p:cNvPr id="12" name="Plassholder for bilde 3">
            <a:extLst>
              <a:ext uri="{FF2B5EF4-FFF2-40B4-BE49-F238E27FC236}">
                <a16:creationId xmlns:a16="http://schemas.microsoft.com/office/drawing/2014/main" id="{0CE1F380-2C3D-43D2-B1A8-4DCDCD58C9C6}"/>
              </a:ext>
            </a:extLst>
          </p:cNvPr>
          <p:cNvSpPr>
            <a:spLocks noGrp="1"/>
          </p:cNvSpPr>
          <p:nvPr>
            <p:ph type="pic" sz="quarter" idx="15"/>
          </p:nvPr>
        </p:nvSpPr>
        <p:spPr>
          <a:xfrm>
            <a:off x="8833535" y="1290453"/>
            <a:ext cx="7200000" cy="3420000"/>
          </a:xfrm>
          <a:prstGeom prst="rect">
            <a:avLst/>
          </a:prstGeom>
          <a:ln>
            <a:noFill/>
          </a:ln>
        </p:spPr>
        <p:txBody>
          <a:bodyPr tIns="1052877"/>
          <a:lstStyle>
            <a:lvl1pPr marL="306000" indent="-306000" algn="ctr" defTabSz="914400" rtl="0" eaLnBrk="1" latinLnBrk="0" hangingPunct="1">
              <a:lnSpc>
                <a:spcPct val="100000"/>
              </a:lnSpc>
              <a:spcBef>
                <a:spcPts val="0"/>
              </a:spcBef>
              <a:spcAft>
                <a:spcPts val="1200"/>
              </a:spcAft>
              <a:buFont typeface="Arial" panose="020B0604020202020204" pitchFamily="34" charset="0"/>
              <a:buNone/>
              <a:defRPr sz="3000"/>
            </a:lvl1pPr>
          </a:lstStyle>
          <a:p>
            <a:r>
              <a:rPr lang="nb-NO"/>
              <a:t>Klikk på ikonet for å legge til et bilde</a:t>
            </a:r>
            <a:endParaRPr lang="nb-NO" dirty="0"/>
          </a:p>
        </p:txBody>
      </p:sp>
      <p:sp>
        <p:nvSpPr>
          <p:cNvPr id="22" name="Plassholder for bilde 3">
            <a:extLst>
              <a:ext uri="{FF2B5EF4-FFF2-40B4-BE49-F238E27FC236}">
                <a16:creationId xmlns:a16="http://schemas.microsoft.com/office/drawing/2014/main" id="{82822CD3-9173-48D0-B87B-9567FD4DE004}"/>
              </a:ext>
            </a:extLst>
          </p:cNvPr>
          <p:cNvSpPr>
            <a:spLocks noGrp="1"/>
          </p:cNvSpPr>
          <p:nvPr>
            <p:ph type="pic" sz="quarter" idx="16"/>
          </p:nvPr>
        </p:nvSpPr>
        <p:spPr>
          <a:xfrm>
            <a:off x="8833535" y="5046322"/>
            <a:ext cx="7200000" cy="3420000"/>
          </a:xfrm>
          <a:prstGeom prst="rect">
            <a:avLst/>
          </a:prstGeom>
          <a:ln>
            <a:noFill/>
          </a:ln>
        </p:spPr>
        <p:txBody>
          <a:bodyPr tIns="1052877"/>
          <a:lstStyle>
            <a:lvl1pPr marL="306000" indent="-306000" algn="ctr" defTabSz="914400" rtl="0" eaLnBrk="1" latinLnBrk="0" hangingPunct="1">
              <a:lnSpc>
                <a:spcPct val="100000"/>
              </a:lnSpc>
              <a:spcBef>
                <a:spcPts val="0"/>
              </a:spcBef>
              <a:spcAft>
                <a:spcPts val="1200"/>
              </a:spcAft>
              <a:buFont typeface="Arial" panose="020B0604020202020204" pitchFamily="34" charset="0"/>
              <a:buNone/>
              <a:defRPr sz="3000"/>
            </a:lvl1pPr>
          </a:lstStyle>
          <a:p>
            <a:r>
              <a:rPr lang="nb-NO"/>
              <a:t>Klikk på ikonet for å legge til et bilde</a:t>
            </a:r>
            <a:endParaRPr lang="nb-NO" dirty="0"/>
          </a:p>
        </p:txBody>
      </p:sp>
      <p:sp>
        <p:nvSpPr>
          <p:cNvPr id="23" name="Plassholder for bilde 3">
            <a:extLst>
              <a:ext uri="{FF2B5EF4-FFF2-40B4-BE49-F238E27FC236}">
                <a16:creationId xmlns:a16="http://schemas.microsoft.com/office/drawing/2014/main" id="{85DBEF33-45FE-4568-9540-A32058841A35}"/>
              </a:ext>
            </a:extLst>
          </p:cNvPr>
          <p:cNvSpPr>
            <a:spLocks noGrp="1"/>
          </p:cNvSpPr>
          <p:nvPr>
            <p:ph type="pic" sz="quarter" idx="17"/>
          </p:nvPr>
        </p:nvSpPr>
        <p:spPr>
          <a:xfrm>
            <a:off x="1317840" y="1290452"/>
            <a:ext cx="7200000" cy="7175869"/>
          </a:xfrm>
          <a:prstGeom prst="rect">
            <a:avLst/>
          </a:prstGeom>
          <a:ln>
            <a:noFill/>
          </a:ln>
        </p:spPr>
        <p:txBody>
          <a:bodyPr tIns="1052877"/>
          <a:lstStyle>
            <a:lvl1pPr marL="306000" indent="-306000" algn="ctr" defTabSz="914400" rtl="0" eaLnBrk="1" latinLnBrk="0" hangingPunct="1">
              <a:lnSpc>
                <a:spcPct val="100000"/>
              </a:lnSpc>
              <a:spcBef>
                <a:spcPts val="0"/>
              </a:spcBef>
              <a:spcAft>
                <a:spcPts val="1200"/>
              </a:spcAft>
              <a:buFont typeface="Arial" panose="020B0604020202020204" pitchFamily="34" charset="0"/>
              <a:buNone/>
              <a:defRPr sz="3000"/>
            </a:lvl1pPr>
          </a:lstStyle>
          <a:p>
            <a:r>
              <a:rPr lang="nb-NO"/>
              <a:t>Klikk på ikonet for å legge til et bilde</a:t>
            </a:r>
            <a:endParaRPr lang="nb-NO" dirty="0"/>
          </a:p>
        </p:txBody>
      </p:sp>
      <p:sp>
        <p:nvSpPr>
          <p:cNvPr id="14" name="Plassholder for dato 3">
            <a:extLst>
              <a:ext uri="{FF2B5EF4-FFF2-40B4-BE49-F238E27FC236}">
                <a16:creationId xmlns:a16="http://schemas.microsoft.com/office/drawing/2014/main" id="{67522A3C-0C88-415C-A93B-F3E5AC38B35C}"/>
              </a:ext>
            </a:extLst>
          </p:cNvPr>
          <p:cNvSpPr>
            <a:spLocks noGrp="1"/>
          </p:cNvSpPr>
          <p:nvPr>
            <p:ph type="dt" sz="half" idx="2"/>
          </p:nvPr>
        </p:nvSpPr>
        <p:spPr>
          <a:xfrm>
            <a:off x="2557527" y="9022074"/>
            <a:ext cx="633117" cy="153888"/>
          </a:xfrm>
          <a:prstGeom prst="rect">
            <a:avLst/>
          </a:prstGeom>
        </p:spPr>
        <p:txBody>
          <a:bodyPr vert="horz" wrap="square" lIns="0" tIns="0" rIns="0" bIns="0" rtlCol="0" anchor="ctr">
            <a:spAutoFit/>
          </a:bodyPr>
          <a:lstStyle>
            <a:lvl1pPr algn="ctr">
              <a:defRPr sz="1000">
                <a:solidFill>
                  <a:schemeClr val="dk2"/>
                </a:solidFill>
                <a:latin typeface="+mj-lt"/>
              </a:defRPr>
            </a:lvl1pPr>
          </a:lstStyle>
          <a:p>
            <a:fld id="{86917851-50B9-4052-8C6F-7780D74B3AB5}" type="datetime1">
              <a:rPr lang="nb-NO" smtClean="0"/>
              <a:t>27.02.2020</a:t>
            </a:fld>
            <a:endParaRPr lang="nb-NO" dirty="0"/>
          </a:p>
        </p:txBody>
      </p:sp>
      <p:sp>
        <p:nvSpPr>
          <p:cNvPr id="16" name="Plassholder for bunntekst 4">
            <a:extLst>
              <a:ext uri="{FF2B5EF4-FFF2-40B4-BE49-F238E27FC236}">
                <a16:creationId xmlns:a16="http://schemas.microsoft.com/office/drawing/2014/main" id="{C0AD8522-02AF-40FF-BE59-667CF944F1AC}"/>
              </a:ext>
            </a:extLst>
          </p:cNvPr>
          <p:cNvSpPr>
            <a:spLocks noGrp="1"/>
          </p:cNvSpPr>
          <p:nvPr>
            <p:ph type="ftr" sz="quarter" idx="3"/>
          </p:nvPr>
        </p:nvSpPr>
        <p:spPr>
          <a:xfrm>
            <a:off x="4812506" y="9022074"/>
            <a:ext cx="7560168" cy="153888"/>
          </a:xfrm>
          <a:prstGeom prst="rect">
            <a:avLst/>
          </a:prstGeom>
        </p:spPr>
        <p:txBody>
          <a:bodyPr vert="horz" wrap="square" lIns="0" tIns="0" rIns="0" bIns="0" rtlCol="0" anchor="ctr">
            <a:spAutoFit/>
          </a:bodyPr>
          <a:lstStyle>
            <a:lvl1pPr algn="l">
              <a:defRPr sz="1000">
                <a:solidFill>
                  <a:schemeClr val="dk2"/>
                </a:solidFill>
                <a:latin typeface="+mj-lt"/>
              </a:defRPr>
            </a:lvl1pPr>
          </a:lstStyle>
          <a:p>
            <a:r>
              <a:rPr lang="nb-NO"/>
              <a:t>Title</a:t>
            </a:r>
            <a:endParaRPr lang="nb-NO" dirty="0"/>
          </a:p>
        </p:txBody>
      </p:sp>
    </p:spTree>
    <p:extLst>
      <p:ext uri="{BB962C8B-B14F-4D97-AF65-F5344CB8AC3E}">
        <p14:creationId xmlns:p14="http://schemas.microsoft.com/office/powerpoint/2010/main" val="3455325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tel og innhold">
    <p:bg>
      <p:bgPr>
        <a:solidFill>
          <a:schemeClr val="bg1"/>
        </a:solidFill>
        <a:effectLst/>
      </p:bgPr>
    </p:bg>
    <p:spTree>
      <p:nvGrpSpPr>
        <p:cNvPr id="1" name=""/>
        <p:cNvGrpSpPr/>
        <p:nvPr/>
      </p:nvGrpSpPr>
      <p:grpSpPr>
        <a:xfrm>
          <a:off x="0" y="0"/>
          <a:ext cx="0" cy="0"/>
          <a:chOff x="0" y="0"/>
          <a:chExt cx="0" cy="0"/>
        </a:xfrm>
      </p:grpSpPr>
      <p:sp>
        <p:nvSpPr>
          <p:cNvPr id="15" name="Plassholder for bilde 3">
            <a:extLst>
              <a:ext uri="{FF2B5EF4-FFF2-40B4-BE49-F238E27FC236}">
                <a16:creationId xmlns:a16="http://schemas.microsoft.com/office/drawing/2014/main" id="{FBD9C4F0-DCDF-44DD-8BB5-0F9227358CAB}"/>
              </a:ext>
            </a:extLst>
          </p:cNvPr>
          <p:cNvSpPr>
            <a:spLocks noGrp="1"/>
          </p:cNvSpPr>
          <p:nvPr>
            <p:ph type="pic" sz="quarter" idx="13"/>
          </p:nvPr>
        </p:nvSpPr>
        <p:spPr>
          <a:xfrm>
            <a:off x="1326915" y="1290453"/>
            <a:ext cx="7200000" cy="3420000"/>
          </a:xfrm>
          <a:prstGeom prst="rect">
            <a:avLst/>
          </a:prstGeom>
          <a:ln>
            <a:noFill/>
          </a:ln>
        </p:spPr>
        <p:txBody>
          <a:bodyPr tIns="1052877"/>
          <a:lstStyle>
            <a:lvl1pPr marL="306000" indent="-306000" algn="ctr" defTabSz="914400" rtl="0" eaLnBrk="1" latinLnBrk="0" hangingPunct="1">
              <a:lnSpc>
                <a:spcPct val="100000"/>
              </a:lnSpc>
              <a:spcBef>
                <a:spcPts val="0"/>
              </a:spcBef>
              <a:spcAft>
                <a:spcPts val="1200"/>
              </a:spcAft>
              <a:buFont typeface="Arial" panose="020B0604020202020204" pitchFamily="34" charset="0"/>
              <a:buNone/>
              <a:defRPr sz="3000"/>
            </a:lvl1pPr>
          </a:lstStyle>
          <a:p>
            <a:r>
              <a:rPr lang="nb-NO"/>
              <a:t>Klikk på ikonet for å legge til et bilde</a:t>
            </a:r>
            <a:endParaRPr lang="nb-NO" dirty="0"/>
          </a:p>
        </p:txBody>
      </p:sp>
      <p:sp>
        <p:nvSpPr>
          <p:cNvPr id="16" name="Plassholder for bilde 3">
            <a:extLst>
              <a:ext uri="{FF2B5EF4-FFF2-40B4-BE49-F238E27FC236}">
                <a16:creationId xmlns:a16="http://schemas.microsoft.com/office/drawing/2014/main" id="{CA0E0427-B607-4404-B05B-088AAC6172EF}"/>
              </a:ext>
            </a:extLst>
          </p:cNvPr>
          <p:cNvSpPr>
            <a:spLocks noGrp="1"/>
          </p:cNvSpPr>
          <p:nvPr>
            <p:ph type="pic" sz="quarter" idx="14"/>
          </p:nvPr>
        </p:nvSpPr>
        <p:spPr>
          <a:xfrm>
            <a:off x="1326915" y="5046322"/>
            <a:ext cx="7200000" cy="3420000"/>
          </a:xfrm>
          <a:prstGeom prst="rect">
            <a:avLst/>
          </a:prstGeom>
          <a:ln>
            <a:noFill/>
          </a:ln>
        </p:spPr>
        <p:txBody>
          <a:bodyPr tIns="1052877"/>
          <a:lstStyle>
            <a:lvl1pPr marL="306000" indent="-306000" algn="ctr" defTabSz="914400" rtl="0" eaLnBrk="1" latinLnBrk="0" hangingPunct="1">
              <a:lnSpc>
                <a:spcPct val="100000"/>
              </a:lnSpc>
              <a:spcBef>
                <a:spcPts val="0"/>
              </a:spcBef>
              <a:spcAft>
                <a:spcPts val="1200"/>
              </a:spcAft>
              <a:buFont typeface="Arial" panose="020B0604020202020204" pitchFamily="34" charset="0"/>
              <a:buNone/>
              <a:defRPr sz="3000"/>
            </a:lvl1pPr>
          </a:lstStyle>
          <a:p>
            <a:r>
              <a:rPr lang="nb-NO"/>
              <a:t>Klikk på ikonet for å legge til et bilde</a:t>
            </a:r>
            <a:endParaRPr lang="nb-NO" dirty="0"/>
          </a:p>
        </p:txBody>
      </p:sp>
      <p:pic>
        <p:nvPicPr>
          <p:cNvPr id="24" name="Grafikk 23">
            <a:extLst>
              <a:ext uri="{FF2B5EF4-FFF2-40B4-BE49-F238E27FC236}">
                <a16:creationId xmlns:a16="http://schemas.microsoft.com/office/drawing/2014/main" id="{6A7F6EAE-B4E1-4DE5-9CC4-BBC49290A9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433535" y="8890212"/>
            <a:ext cx="3590925" cy="285750"/>
          </a:xfrm>
          <a:prstGeom prst="rect">
            <a:avLst/>
          </a:prstGeom>
        </p:spPr>
      </p:pic>
      <p:sp>
        <p:nvSpPr>
          <p:cNvPr id="13" name="Plassholder for bilde 3">
            <a:extLst>
              <a:ext uri="{FF2B5EF4-FFF2-40B4-BE49-F238E27FC236}">
                <a16:creationId xmlns:a16="http://schemas.microsoft.com/office/drawing/2014/main" id="{C1A44EDA-CD72-45C6-9430-CCEA9EEC442D}"/>
              </a:ext>
            </a:extLst>
          </p:cNvPr>
          <p:cNvSpPr>
            <a:spLocks noGrp="1"/>
          </p:cNvSpPr>
          <p:nvPr>
            <p:ph type="pic" sz="quarter" idx="15"/>
          </p:nvPr>
        </p:nvSpPr>
        <p:spPr>
          <a:xfrm>
            <a:off x="8833535" y="1290453"/>
            <a:ext cx="7200000" cy="3420000"/>
          </a:xfrm>
          <a:prstGeom prst="rect">
            <a:avLst/>
          </a:prstGeom>
          <a:ln>
            <a:noFill/>
          </a:ln>
        </p:spPr>
        <p:txBody>
          <a:bodyPr tIns="1052877"/>
          <a:lstStyle>
            <a:lvl1pPr marL="306000" indent="-306000" algn="ctr" defTabSz="914400" rtl="0" eaLnBrk="1" latinLnBrk="0" hangingPunct="1">
              <a:lnSpc>
                <a:spcPct val="100000"/>
              </a:lnSpc>
              <a:spcBef>
                <a:spcPts val="0"/>
              </a:spcBef>
              <a:spcAft>
                <a:spcPts val="1200"/>
              </a:spcAft>
              <a:buFont typeface="Arial" panose="020B0604020202020204" pitchFamily="34" charset="0"/>
              <a:buNone/>
              <a:defRPr sz="3000"/>
            </a:lvl1pPr>
          </a:lstStyle>
          <a:p>
            <a:r>
              <a:rPr lang="nb-NO"/>
              <a:t>Klikk på ikonet for å legge til et bilde</a:t>
            </a:r>
            <a:endParaRPr lang="nb-NO" dirty="0"/>
          </a:p>
        </p:txBody>
      </p:sp>
      <p:sp>
        <p:nvSpPr>
          <p:cNvPr id="17" name="Plassholder for bilde 3">
            <a:extLst>
              <a:ext uri="{FF2B5EF4-FFF2-40B4-BE49-F238E27FC236}">
                <a16:creationId xmlns:a16="http://schemas.microsoft.com/office/drawing/2014/main" id="{1343FCA3-D585-4260-A1F6-E2FD39CCE06B}"/>
              </a:ext>
            </a:extLst>
          </p:cNvPr>
          <p:cNvSpPr>
            <a:spLocks noGrp="1"/>
          </p:cNvSpPr>
          <p:nvPr>
            <p:ph type="pic" sz="quarter" idx="16"/>
          </p:nvPr>
        </p:nvSpPr>
        <p:spPr>
          <a:xfrm>
            <a:off x="8833535" y="5046322"/>
            <a:ext cx="7200000" cy="3420000"/>
          </a:xfrm>
          <a:prstGeom prst="rect">
            <a:avLst/>
          </a:prstGeom>
          <a:ln>
            <a:noFill/>
          </a:ln>
        </p:spPr>
        <p:txBody>
          <a:bodyPr tIns="1052877"/>
          <a:lstStyle>
            <a:lvl1pPr marL="306000" indent="-306000" algn="ctr" defTabSz="914400" rtl="0" eaLnBrk="1" latinLnBrk="0" hangingPunct="1">
              <a:lnSpc>
                <a:spcPct val="100000"/>
              </a:lnSpc>
              <a:spcBef>
                <a:spcPts val="0"/>
              </a:spcBef>
              <a:spcAft>
                <a:spcPts val="1200"/>
              </a:spcAft>
              <a:buFont typeface="Arial" panose="020B0604020202020204" pitchFamily="34" charset="0"/>
              <a:buNone/>
              <a:defRPr sz="3000"/>
            </a:lvl1pPr>
          </a:lstStyle>
          <a:p>
            <a:r>
              <a:rPr lang="nb-NO"/>
              <a:t>Klikk på ikonet for å legge til et bilde</a:t>
            </a:r>
            <a:endParaRPr lang="nb-NO" dirty="0"/>
          </a:p>
        </p:txBody>
      </p:sp>
      <p:sp>
        <p:nvSpPr>
          <p:cNvPr id="19" name="Plassholder for dato 3">
            <a:extLst>
              <a:ext uri="{FF2B5EF4-FFF2-40B4-BE49-F238E27FC236}">
                <a16:creationId xmlns:a16="http://schemas.microsoft.com/office/drawing/2014/main" id="{DD12787B-FF52-4FCE-A1BF-DECFE62A9DB2}"/>
              </a:ext>
            </a:extLst>
          </p:cNvPr>
          <p:cNvSpPr>
            <a:spLocks noGrp="1"/>
          </p:cNvSpPr>
          <p:nvPr>
            <p:ph type="dt" sz="half" idx="2"/>
          </p:nvPr>
        </p:nvSpPr>
        <p:spPr>
          <a:xfrm>
            <a:off x="2557527" y="9022074"/>
            <a:ext cx="633117" cy="153888"/>
          </a:xfrm>
          <a:prstGeom prst="rect">
            <a:avLst/>
          </a:prstGeom>
        </p:spPr>
        <p:txBody>
          <a:bodyPr vert="horz" wrap="square" lIns="0" tIns="0" rIns="0" bIns="0" rtlCol="0" anchor="ctr">
            <a:spAutoFit/>
          </a:bodyPr>
          <a:lstStyle>
            <a:lvl1pPr algn="ctr">
              <a:defRPr sz="1000">
                <a:solidFill>
                  <a:schemeClr val="dk2"/>
                </a:solidFill>
                <a:latin typeface="+mj-lt"/>
              </a:defRPr>
            </a:lvl1pPr>
          </a:lstStyle>
          <a:p>
            <a:fld id="{0570E815-ED49-4A47-BD96-36B31C09D555}" type="datetime1">
              <a:rPr lang="nb-NO" smtClean="0"/>
              <a:t>27.02.2020</a:t>
            </a:fld>
            <a:endParaRPr lang="nb-NO" dirty="0"/>
          </a:p>
        </p:txBody>
      </p:sp>
      <p:sp>
        <p:nvSpPr>
          <p:cNvPr id="25" name="Plassholder for bunntekst 4">
            <a:extLst>
              <a:ext uri="{FF2B5EF4-FFF2-40B4-BE49-F238E27FC236}">
                <a16:creationId xmlns:a16="http://schemas.microsoft.com/office/drawing/2014/main" id="{52EE51B7-BD84-4D7F-AA64-A03A3D93EDE8}"/>
              </a:ext>
            </a:extLst>
          </p:cNvPr>
          <p:cNvSpPr>
            <a:spLocks noGrp="1"/>
          </p:cNvSpPr>
          <p:nvPr>
            <p:ph type="ftr" sz="quarter" idx="3"/>
          </p:nvPr>
        </p:nvSpPr>
        <p:spPr>
          <a:xfrm>
            <a:off x="4812506" y="9022074"/>
            <a:ext cx="7560168" cy="153888"/>
          </a:xfrm>
          <a:prstGeom prst="rect">
            <a:avLst/>
          </a:prstGeom>
        </p:spPr>
        <p:txBody>
          <a:bodyPr vert="horz" wrap="square" lIns="0" tIns="0" rIns="0" bIns="0" rtlCol="0" anchor="ctr">
            <a:spAutoFit/>
          </a:bodyPr>
          <a:lstStyle>
            <a:lvl1pPr algn="l">
              <a:defRPr sz="1000">
                <a:solidFill>
                  <a:schemeClr val="dk2"/>
                </a:solidFill>
                <a:latin typeface="+mj-lt"/>
              </a:defRPr>
            </a:lvl1pPr>
          </a:lstStyle>
          <a:p>
            <a:r>
              <a:rPr lang="nb-NO"/>
              <a:t>Title</a:t>
            </a:r>
            <a:endParaRPr lang="nb-NO" dirty="0"/>
          </a:p>
        </p:txBody>
      </p:sp>
    </p:spTree>
    <p:extLst>
      <p:ext uri="{BB962C8B-B14F-4D97-AF65-F5344CB8AC3E}">
        <p14:creationId xmlns:p14="http://schemas.microsoft.com/office/powerpoint/2010/main" val="374423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Egendefinert oppsett">
    <p:bg>
      <p:bgPr>
        <a:solidFill>
          <a:schemeClr val="bg1"/>
        </a:solidFill>
        <a:effectLst/>
      </p:bgPr>
    </p:bg>
    <p:spTree>
      <p:nvGrpSpPr>
        <p:cNvPr id="1" name=""/>
        <p:cNvGrpSpPr/>
        <p:nvPr/>
      </p:nvGrpSpPr>
      <p:grpSpPr>
        <a:xfrm>
          <a:off x="0" y="0"/>
          <a:ext cx="0" cy="0"/>
          <a:chOff x="0" y="0"/>
          <a:chExt cx="0" cy="0"/>
        </a:xfrm>
      </p:grpSpPr>
      <p:sp>
        <p:nvSpPr>
          <p:cNvPr id="38" name="Plassholder for bilde 37">
            <a:extLst>
              <a:ext uri="{FF2B5EF4-FFF2-40B4-BE49-F238E27FC236}">
                <a16:creationId xmlns:a16="http://schemas.microsoft.com/office/drawing/2014/main" id="{B8118E94-1ACD-409C-B7AB-9B93E7BD75EF}"/>
              </a:ext>
            </a:extLst>
          </p:cNvPr>
          <p:cNvSpPr>
            <a:spLocks noGrp="1"/>
          </p:cNvSpPr>
          <p:nvPr>
            <p:ph type="pic" sz="quarter" idx="17"/>
          </p:nvPr>
        </p:nvSpPr>
        <p:spPr>
          <a:xfrm>
            <a:off x="1" y="-1"/>
            <a:ext cx="17351374" cy="9756775"/>
          </a:xfrm>
          <a:prstGeom prst="rect">
            <a:avLst/>
          </a:prstGeom>
          <a:noFill/>
        </p:spPr>
        <p:txBody>
          <a:bodyPr tIns="1052877"/>
          <a:lstStyle>
            <a:lvl1pPr marL="306000" indent="-306000" algn="ctr" defTabSz="914400" rtl="0" eaLnBrk="1" latinLnBrk="0" hangingPunct="1">
              <a:lnSpc>
                <a:spcPct val="100000"/>
              </a:lnSpc>
              <a:spcBef>
                <a:spcPts val="0"/>
              </a:spcBef>
              <a:spcAft>
                <a:spcPts val="1200"/>
              </a:spcAft>
              <a:buFont typeface="Arial" panose="020B0604020202020204" pitchFamily="34" charset="0"/>
              <a:buNone/>
              <a:defRPr sz="3000"/>
            </a:lvl1pPr>
          </a:lstStyle>
          <a:p>
            <a:r>
              <a:rPr lang="nb-NO"/>
              <a:t>Klikk på ikonet for å legge til et bilde</a:t>
            </a:r>
            <a:endParaRPr lang="nb-NO" dirty="0"/>
          </a:p>
        </p:txBody>
      </p:sp>
      <p:sp>
        <p:nvSpPr>
          <p:cNvPr id="36" name="Plassholder for tekst 25">
            <a:extLst>
              <a:ext uri="{FF2B5EF4-FFF2-40B4-BE49-F238E27FC236}">
                <a16:creationId xmlns:a16="http://schemas.microsoft.com/office/drawing/2014/main" id="{A931EBBF-55FE-4C18-A3F6-8EA1B0E35F5E}"/>
              </a:ext>
            </a:extLst>
          </p:cNvPr>
          <p:cNvSpPr>
            <a:spLocks noGrp="1"/>
          </p:cNvSpPr>
          <p:nvPr>
            <p:ph type="body" sz="quarter" idx="11" hasCustomPrompt="1"/>
          </p:nvPr>
        </p:nvSpPr>
        <p:spPr>
          <a:xfrm>
            <a:off x="12433535" y="8898729"/>
            <a:ext cx="3598045" cy="287424"/>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1" name="Plassholder for tekst 25">
            <a:extLst>
              <a:ext uri="{FF2B5EF4-FFF2-40B4-BE49-F238E27FC236}">
                <a16:creationId xmlns:a16="http://schemas.microsoft.com/office/drawing/2014/main" id="{3B2B06EE-1CB3-4584-8B3F-4D63A20F714C}"/>
              </a:ext>
            </a:extLst>
          </p:cNvPr>
          <p:cNvSpPr>
            <a:spLocks noGrp="1"/>
          </p:cNvSpPr>
          <p:nvPr>
            <p:ph type="body" sz="quarter" idx="20" hasCustomPrompt="1"/>
          </p:nvPr>
        </p:nvSpPr>
        <p:spPr>
          <a:xfrm>
            <a:off x="3375146" y="9049518"/>
            <a:ext cx="1280160" cy="118872"/>
          </a:xfrm>
          <a:prstGeom prst="rect">
            <a:avLst/>
          </a:prstGeom>
          <a:blipFill>
            <a:blip r:embed="rId3"/>
            <a:stretch>
              <a:fillRect/>
            </a:stretch>
          </a:blipFill>
        </p:spPr>
        <p:txBody>
          <a:bodyPr/>
          <a:lstStyle>
            <a:lvl1pPr>
              <a:defRPr sz="100">
                <a:solidFill>
                  <a:schemeClr val="lt1"/>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2" name="Plassholder for dato 3">
            <a:extLst>
              <a:ext uri="{FF2B5EF4-FFF2-40B4-BE49-F238E27FC236}">
                <a16:creationId xmlns:a16="http://schemas.microsoft.com/office/drawing/2014/main" id="{20B6A191-370C-4CAE-91CD-FD85FB7989E5}"/>
              </a:ext>
            </a:extLst>
          </p:cNvPr>
          <p:cNvSpPr>
            <a:spLocks noGrp="1"/>
          </p:cNvSpPr>
          <p:nvPr>
            <p:ph type="dt" sz="half" idx="2"/>
          </p:nvPr>
        </p:nvSpPr>
        <p:spPr>
          <a:xfrm>
            <a:off x="2557527" y="9022074"/>
            <a:ext cx="633117" cy="153888"/>
          </a:xfrm>
          <a:prstGeom prst="rect">
            <a:avLst/>
          </a:prstGeom>
        </p:spPr>
        <p:txBody>
          <a:bodyPr vert="horz" wrap="square" lIns="0" tIns="0" rIns="0" bIns="0" rtlCol="0" anchor="ctr">
            <a:spAutoFit/>
          </a:bodyPr>
          <a:lstStyle>
            <a:lvl1pPr algn="ctr">
              <a:defRPr sz="1000">
                <a:solidFill>
                  <a:schemeClr val="lt1"/>
                </a:solidFill>
                <a:latin typeface="+mj-lt"/>
              </a:defRPr>
            </a:lvl1pPr>
          </a:lstStyle>
          <a:p>
            <a:fld id="{F1A85AFA-B181-42A4-B0D9-8B033A9D6BF0}" type="datetime1">
              <a:rPr lang="nb-NO" smtClean="0"/>
              <a:t>27.02.2020</a:t>
            </a:fld>
            <a:endParaRPr lang="nb-NO" dirty="0"/>
          </a:p>
        </p:txBody>
      </p:sp>
      <p:sp>
        <p:nvSpPr>
          <p:cNvPr id="14" name="Plassholder for bunntekst 4">
            <a:extLst>
              <a:ext uri="{FF2B5EF4-FFF2-40B4-BE49-F238E27FC236}">
                <a16:creationId xmlns:a16="http://schemas.microsoft.com/office/drawing/2014/main" id="{C0D51B3F-C848-44D1-A62F-28EDBCAE4272}"/>
              </a:ext>
            </a:extLst>
          </p:cNvPr>
          <p:cNvSpPr>
            <a:spLocks noGrp="1"/>
          </p:cNvSpPr>
          <p:nvPr>
            <p:ph type="ftr" sz="quarter" idx="3"/>
          </p:nvPr>
        </p:nvSpPr>
        <p:spPr>
          <a:xfrm>
            <a:off x="4812506" y="9022074"/>
            <a:ext cx="7560168" cy="153888"/>
          </a:xfrm>
          <a:prstGeom prst="rect">
            <a:avLst/>
          </a:prstGeom>
        </p:spPr>
        <p:txBody>
          <a:bodyPr vert="horz" wrap="square" lIns="0" tIns="0" rIns="0" bIns="0" rtlCol="0" anchor="ctr">
            <a:spAutoFit/>
          </a:bodyPr>
          <a:lstStyle>
            <a:lvl1pPr algn="l">
              <a:defRPr sz="1000">
                <a:solidFill>
                  <a:schemeClr val="lt1"/>
                </a:solidFill>
                <a:latin typeface="+mj-lt"/>
              </a:defRPr>
            </a:lvl1pPr>
          </a:lstStyle>
          <a:p>
            <a:r>
              <a:rPr lang="nb-NO"/>
              <a:t>Title</a:t>
            </a:r>
            <a:endParaRPr lang="nb-NO" dirty="0"/>
          </a:p>
        </p:txBody>
      </p:sp>
      <p:pic>
        <p:nvPicPr>
          <p:cNvPr id="3" name="Bilde 2">
            <a:extLst>
              <a:ext uri="{FF2B5EF4-FFF2-40B4-BE49-F238E27FC236}">
                <a16:creationId xmlns:a16="http://schemas.microsoft.com/office/drawing/2014/main" id="{D77D6063-4DFC-489C-BEED-2F0F560AF159}"/>
              </a:ext>
            </a:extLst>
          </p:cNvPr>
          <p:cNvPicPr>
            <a:picLocks noChangeAspect="1"/>
          </p:cNvPicPr>
          <p:nvPr userDrawn="1"/>
        </p:nvPicPr>
        <p:blipFill>
          <a:blip r:embed="rId4"/>
          <a:stretch>
            <a:fillRect/>
          </a:stretch>
        </p:blipFill>
        <p:spPr>
          <a:xfrm>
            <a:off x="1204632" y="8817668"/>
            <a:ext cx="1138286" cy="570106"/>
          </a:xfrm>
          <a:prstGeom prst="rect">
            <a:avLst/>
          </a:prstGeom>
        </p:spPr>
      </p:pic>
    </p:spTree>
    <p:extLst>
      <p:ext uri="{BB962C8B-B14F-4D97-AF65-F5344CB8AC3E}">
        <p14:creationId xmlns:p14="http://schemas.microsoft.com/office/powerpoint/2010/main" val="905157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_Egendefinert oppsett">
    <p:bg>
      <p:bgPr>
        <a:solidFill>
          <a:schemeClr val="dk2"/>
        </a:solidFill>
        <a:effectLst/>
      </p:bgPr>
    </p:bg>
    <p:spTree>
      <p:nvGrpSpPr>
        <p:cNvPr id="1" name=""/>
        <p:cNvGrpSpPr/>
        <p:nvPr/>
      </p:nvGrpSpPr>
      <p:grpSpPr>
        <a:xfrm>
          <a:off x="0" y="0"/>
          <a:ext cx="0" cy="0"/>
          <a:chOff x="0" y="0"/>
          <a:chExt cx="0" cy="0"/>
        </a:xfrm>
      </p:grpSpPr>
      <p:pic>
        <p:nvPicPr>
          <p:cNvPr id="2" name="Grafikk 1">
            <a:extLst>
              <a:ext uri="{FF2B5EF4-FFF2-40B4-BE49-F238E27FC236}">
                <a16:creationId xmlns:a16="http://schemas.microsoft.com/office/drawing/2014/main" id="{DC47D8A0-4F30-4725-80AE-3D21A61325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840" y="9037"/>
            <a:ext cx="17321693" cy="9738698"/>
          </a:xfrm>
          <a:prstGeom prst="rect">
            <a:avLst/>
          </a:prstGeom>
        </p:spPr>
      </p:pic>
    </p:spTree>
    <p:extLst>
      <p:ext uri="{BB962C8B-B14F-4D97-AF65-F5344CB8AC3E}">
        <p14:creationId xmlns:p14="http://schemas.microsoft.com/office/powerpoint/2010/main" val="81502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lt2"/>
        </a:solidFill>
        <a:effectLst/>
      </p:bgPr>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97F15B77-56F8-4D31-A107-4656279003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417" y="-195943"/>
            <a:ext cx="17390792" cy="8800261"/>
          </a:xfrm>
          <a:prstGeom prst="rect">
            <a:avLst/>
          </a:prstGeom>
        </p:spPr>
      </p:pic>
      <p:sp>
        <p:nvSpPr>
          <p:cNvPr id="4" name="Plassholder for dato 3">
            <a:extLst>
              <a:ext uri="{FF2B5EF4-FFF2-40B4-BE49-F238E27FC236}">
                <a16:creationId xmlns:a16="http://schemas.microsoft.com/office/drawing/2014/main" id="{F8C9426C-9756-4752-8A50-6BE8926384AF}"/>
              </a:ext>
            </a:extLst>
          </p:cNvPr>
          <p:cNvSpPr>
            <a:spLocks noGrp="1"/>
          </p:cNvSpPr>
          <p:nvPr>
            <p:ph type="dt" sz="half" idx="10"/>
          </p:nvPr>
        </p:nvSpPr>
        <p:spPr>
          <a:xfrm>
            <a:off x="2592324" y="6930534"/>
            <a:ext cx="3904059" cy="369332"/>
          </a:xfrm>
          <a:prstGeom prst="rect">
            <a:avLst/>
          </a:prstGeom>
        </p:spPr>
        <p:txBody>
          <a:bodyPr lIns="0" tIns="0" rIns="0" bIns="0">
            <a:spAutoFit/>
          </a:bodyPr>
          <a:lstStyle>
            <a:lvl1pPr algn="l">
              <a:defRPr sz="2400">
                <a:solidFill>
                  <a:schemeClr val="dk2"/>
                </a:solidFill>
              </a:defRPr>
            </a:lvl1pPr>
          </a:lstStyle>
          <a:p>
            <a:fld id="{011A35AD-D7A1-4E47-93BD-3B418CBAB730}" type="datetime1">
              <a:rPr lang="nb-NO" smtClean="0"/>
              <a:t>27.02.2020</a:t>
            </a:fld>
            <a:endParaRPr lang="nb-NO" dirty="0"/>
          </a:p>
        </p:txBody>
      </p:sp>
      <p:sp>
        <p:nvSpPr>
          <p:cNvPr id="2" name="Tittel 1">
            <a:extLst>
              <a:ext uri="{FF2B5EF4-FFF2-40B4-BE49-F238E27FC236}">
                <a16:creationId xmlns:a16="http://schemas.microsoft.com/office/drawing/2014/main" id="{B7B928DB-58EC-4257-9BC3-AC48B381200E}"/>
              </a:ext>
            </a:extLst>
          </p:cNvPr>
          <p:cNvSpPr>
            <a:spLocks noGrp="1"/>
          </p:cNvSpPr>
          <p:nvPr>
            <p:ph type="ctrTitle"/>
          </p:nvPr>
        </p:nvSpPr>
        <p:spPr>
          <a:xfrm>
            <a:off x="2592325" y="3342125"/>
            <a:ext cx="11110612" cy="2991588"/>
          </a:xfrm>
        </p:spPr>
        <p:txBody>
          <a:bodyPr wrap="square" anchor="b">
            <a:noAutofit/>
          </a:bodyPr>
          <a:lstStyle>
            <a:lvl1pPr algn="l">
              <a:lnSpc>
                <a:spcPct val="90000"/>
              </a:lnSpc>
              <a:defRPr sz="10800" b="1">
                <a:solidFill>
                  <a:schemeClr val="dk2"/>
                </a:solidFill>
              </a:defRPr>
            </a:lvl1pPr>
          </a:lstStyle>
          <a:p>
            <a:r>
              <a:rPr lang="nb-NO"/>
              <a:t>Klikk for å redigere tittelstil</a:t>
            </a:r>
            <a:endParaRPr lang="nb-NO" dirty="0"/>
          </a:p>
        </p:txBody>
      </p:sp>
      <p:pic>
        <p:nvPicPr>
          <p:cNvPr id="11" name="Grafikk 10">
            <a:extLst>
              <a:ext uri="{FF2B5EF4-FFF2-40B4-BE49-F238E27FC236}">
                <a16:creationId xmlns:a16="http://schemas.microsoft.com/office/drawing/2014/main" id="{BD44625A-9C26-478B-9CC3-917A442DB6C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317765" y="1219472"/>
            <a:ext cx="3092400" cy="1115292"/>
          </a:xfrm>
          <a:prstGeom prst="rect">
            <a:avLst/>
          </a:prstGeom>
        </p:spPr>
      </p:pic>
      <p:pic>
        <p:nvPicPr>
          <p:cNvPr id="12" name="Grafikk 11">
            <a:extLst>
              <a:ext uri="{FF2B5EF4-FFF2-40B4-BE49-F238E27FC236}">
                <a16:creationId xmlns:a16="http://schemas.microsoft.com/office/drawing/2014/main" id="{F32F8A75-6A7F-453A-8F14-76805704F36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2784635" y="1727496"/>
            <a:ext cx="3590925" cy="285750"/>
          </a:xfrm>
          <a:prstGeom prst="rect">
            <a:avLst/>
          </a:prstGeom>
        </p:spPr>
      </p:pic>
    </p:spTree>
    <p:extLst>
      <p:ext uri="{BB962C8B-B14F-4D97-AF65-F5344CB8AC3E}">
        <p14:creationId xmlns:p14="http://schemas.microsoft.com/office/powerpoint/2010/main" val="4024282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Egendefinert oppsett">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7DB4FCEF-BB78-44D3-AB71-66C3723192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7351375" cy="6910251"/>
          </a:xfrm>
          <a:prstGeom prst="rect">
            <a:avLst/>
          </a:prstGeom>
        </p:spPr>
      </p:pic>
      <p:sp>
        <p:nvSpPr>
          <p:cNvPr id="22" name="Tittel 1">
            <a:extLst>
              <a:ext uri="{FF2B5EF4-FFF2-40B4-BE49-F238E27FC236}">
                <a16:creationId xmlns:a16="http://schemas.microsoft.com/office/drawing/2014/main" id="{370A51AB-B44B-4246-B0DA-0AEEC2AD356B}"/>
              </a:ext>
            </a:extLst>
          </p:cNvPr>
          <p:cNvSpPr>
            <a:spLocks noGrp="1"/>
          </p:cNvSpPr>
          <p:nvPr>
            <p:ph type="ctrTitle"/>
          </p:nvPr>
        </p:nvSpPr>
        <p:spPr>
          <a:xfrm>
            <a:off x="1375372" y="1077373"/>
            <a:ext cx="14649088" cy="2751677"/>
          </a:xfrm>
        </p:spPr>
        <p:txBody>
          <a:bodyPr wrap="square" anchor="t">
            <a:noAutofit/>
          </a:bodyPr>
          <a:lstStyle>
            <a:lvl1pPr algn="l">
              <a:lnSpc>
                <a:spcPct val="90000"/>
              </a:lnSpc>
              <a:defRPr sz="8800" b="1">
                <a:solidFill>
                  <a:schemeClr val="lt1"/>
                </a:solidFill>
              </a:defRPr>
            </a:lvl1pPr>
          </a:lstStyle>
          <a:p>
            <a:r>
              <a:rPr lang="nb-NO"/>
              <a:t>Klikk for å redigere tittelstil</a:t>
            </a:r>
            <a:endParaRPr lang="nb-NO" dirty="0"/>
          </a:p>
        </p:txBody>
      </p:sp>
      <p:pic>
        <p:nvPicPr>
          <p:cNvPr id="31" name="Grafikk 30">
            <a:extLst>
              <a:ext uri="{FF2B5EF4-FFF2-40B4-BE49-F238E27FC236}">
                <a16:creationId xmlns:a16="http://schemas.microsoft.com/office/drawing/2014/main" id="{F535C0E3-4B2C-4867-A940-4AED6541A3A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433535" y="8890212"/>
            <a:ext cx="3590925" cy="285750"/>
          </a:xfrm>
          <a:prstGeom prst="rect">
            <a:avLst/>
          </a:prstGeom>
        </p:spPr>
      </p:pic>
      <p:sp>
        <p:nvSpPr>
          <p:cNvPr id="16" name="Plassholder for dato 3">
            <a:extLst>
              <a:ext uri="{FF2B5EF4-FFF2-40B4-BE49-F238E27FC236}">
                <a16:creationId xmlns:a16="http://schemas.microsoft.com/office/drawing/2014/main" id="{29B03B69-EC50-4E03-87A2-0AE6CA25D7ED}"/>
              </a:ext>
            </a:extLst>
          </p:cNvPr>
          <p:cNvSpPr>
            <a:spLocks noGrp="1"/>
          </p:cNvSpPr>
          <p:nvPr>
            <p:ph type="dt" sz="half" idx="2"/>
          </p:nvPr>
        </p:nvSpPr>
        <p:spPr>
          <a:xfrm>
            <a:off x="2557527" y="9022074"/>
            <a:ext cx="633117" cy="153888"/>
          </a:xfrm>
          <a:prstGeom prst="rect">
            <a:avLst/>
          </a:prstGeom>
        </p:spPr>
        <p:txBody>
          <a:bodyPr vert="horz" wrap="square" lIns="0" tIns="0" rIns="0" bIns="0" rtlCol="0" anchor="ctr">
            <a:spAutoFit/>
          </a:bodyPr>
          <a:lstStyle>
            <a:lvl1pPr algn="ctr">
              <a:defRPr sz="1000" baseline="0">
                <a:solidFill>
                  <a:schemeClr val="dk2"/>
                </a:solidFill>
                <a:latin typeface="+mj-lt"/>
              </a:defRPr>
            </a:lvl1pPr>
          </a:lstStyle>
          <a:p>
            <a:fld id="{3580317C-81D2-4BB6-9994-B768DED45ABE}" type="datetime1">
              <a:rPr lang="nb-NO" smtClean="0"/>
              <a:pPr/>
              <a:t>27.02.2020</a:t>
            </a:fld>
            <a:endParaRPr lang="nb-NO" dirty="0"/>
          </a:p>
        </p:txBody>
      </p:sp>
      <p:sp>
        <p:nvSpPr>
          <p:cNvPr id="17" name="Plassholder for bunntekst 4">
            <a:extLst>
              <a:ext uri="{FF2B5EF4-FFF2-40B4-BE49-F238E27FC236}">
                <a16:creationId xmlns:a16="http://schemas.microsoft.com/office/drawing/2014/main" id="{BBB3F983-9F75-46E9-B25A-16A67693E5F8}"/>
              </a:ext>
            </a:extLst>
          </p:cNvPr>
          <p:cNvSpPr>
            <a:spLocks noGrp="1"/>
          </p:cNvSpPr>
          <p:nvPr>
            <p:ph type="ftr" sz="quarter" idx="3"/>
          </p:nvPr>
        </p:nvSpPr>
        <p:spPr>
          <a:xfrm>
            <a:off x="4812506" y="9022074"/>
            <a:ext cx="7560168" cy="153888"/>
          </a:xfrm>
          <a:prstGeom prst="rect">
            <a:avLst/>
          </a:prstGeom>
        </p:spPr>
        <p:txBody>
          <a:bodyPr vert="horz" wrap="square" lIns="0" tIns="0" rIns="0" bIns="0" rtlCol="0" anchor="ctr">
            <a:spAutoFit/>
          </a:bodyPr>
          <a:lstStyle>
            <a:lvl1pPr algn="l">
              <a:defRPr sz="1000">
                <a:solidFill>
                  <a:schemeClr val="dk2"/>
                </a:solidFill>
                <a:latin typeface="+mj-lt"/>
              </a:defRPr>
            </a:lvl1pPr>
          </a:lstStyle>
          <a:p>
            <a:r>
              <a:rPr lang="nb-NO"/>
              <a:t>Title</a:t>
            </a:r>
            <a:endParaRPr lang="nb-NO" dirty="0"/>
          </a:p>
        </p:txBody>
      </p:sp>
    </p:spTree>
    <p:extLst>
      <p:ext uri="{BB962C8B-B14F-4D97-AF65-F5344CB8AC3E}">
        <p14:creationId xmlns:p14="http://schemas.microsoft.com/office/powerpoint/2010/main" val="1555467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Egendefinert oppsett">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7DB4FCEF-BB78-44D3-AB71-66C3723192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7351375" cy="6910251"/>
          </a:xfrm>
          <a:prstGeom prst="rect">
            <a:avLst/>
          </a:prstGeom>
        </p:spPr>
      </p:pic>
      <p:sp>
        <p:nvSpPr>
          <p:cNvPr id="11" name="Tittel 1">
            <a:extLst>
              <a:ext uri="{FF2B5EF4-FFF2-40B4-BE49-F238E27FC236}">
                <a16:creationId xmlns:a16="http://schemas.microsoft.com/office/drawing/2014/main" id="{4D652671-6AD1-4E94-A9B6-B8AB236F1ECD}"/>
              </a:ext>
            </a:extLst>
          </p:cNvPr>
          <p:cNvSpPr>
            <a:spLocks noGrp="1"/>
          </p:cNvSpPr>
          <p:nvPr>
            <p:ph type="ctrTitle"/>
          </p:nvPr>
        </p:nvSpPr>
        <p:spPr>
          <a:xfrm>
            <a:off x="1326914" y="1256765"/>
            <a:ext cx="14697545" cy="3184606"/>
          </a:xfrm>
        </p:spPr>
        <p:txBody>
          <a:bodyPr wrap="square" anchor="t">
            <a:noAutofit/>
          </a:bodyPr>
          <a:lstStyle>
            <a:lvl1pPr algn="l">
              <a:lnSpc>
                <a:spcPct val="90000"/>
              </a:lnSpc>
              <a:defRPr sz="7200" b="0">
                <a:solidFill>
                  <a:schemeClr val="lt1"/>
                </a:solidFill>
              </a:defRPr>
            </a:lvl1pPr>
          </a:lstStyle>
          <a:p>
            <a:r>
              <a:rPr lang="nb-NO"/>
              <a:t>Klikk for å redigere tittelstil</a:t>
            </a:r>
            <a:endParaRPr lang="nb-NO" dirty="0"/>
          </a:p>
        </p:txBody>
      </p:sp>
      <p:pic>
        <p:nvPicPr>
          <p:cNvPr id="26" name="Grafikk 25">
            <a:extLst>
              <a:ext uri="{FF2B5EF4-FFF2-40B4-BE49-F238E27FC236}">
                <a16:creationId xmlns:a16="http://schemas.microsoft.com/office/drawing/2014/main" id="{F2EB7524-94C8-415A-9C06-7E778FE8EEC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433535" y="8890212"/>
            <a:ext cx="3590925" cy="285750"/>
          </a:xfrm>
          <a:prstGeom prst="rect">
            <a:avLst/>
          </a:prstGeom>
        </p:spPr>
      </p:pic>
      <p:sp>
        <p:nvSpPr>
          <p:cNvPr id="14" name="Plassholder for dato 3">
            <a:extLst>
              <a:ext uri="{FF2B5EF4-FFF2-40B4-BE49-F238E27FC236}">
                <a16:creationId xmlns:a16="http://schemas.microsoft.com/office/drawing/2014/main" id="{E6EC89EB-F231-4AF4-855F-E8A46E1DA7D4}"/>
              </a:ext>
            </a:extLst>
          </p:cNvPr>
          <p:cNvSpPr>
            <a:spLocks noGrp="1"/>
          </p:cNvSpPr>
          <p:nvPr>
            <p:ph type="dt" sz="half" idx="2"/>
          </p:nvPr>
        </p:nvSpPr>
        <p:spPr>
          <a:xfrm>
            <a:off x="2557527" y="9022074"/>
            <a:ext cx="633117" cy="153888"/>
          </a:xfrm>
          <a:prstGeom prst="rect">
            <a:avLst/>
          </a:prstGeom>
        </p:spPr>
        <p:txBody>
          <a:bodyPr vert="horz" wrap="square" lIns="0" tIns="0" rIns="0" bIns="0" rtlCol="0" anchor="ctr">
            <a:spAutoFit/>
          </a:bodyPr>
          <a:lstStyle>
            <a:lvl1pPr algn="ctr">
              <a:defRPr sz="1000">
                <a:solidFill>
                  <a:schemeClr val="dk2"/>
                </a:solidFill>
                <a:latin typeface="+mj-lt"/>
              </a:defRPr>
            </a:lvl1pPr>
          </a:lstStyle>
          <a:p>
            <a:fld id="{541A7C02-1B0A-4F4F-A708-6F956F7B5AED}" type="datetime1">
              <a:rPr lang="nb-NO" smtClean="0"/>
              <a:t>27.02.2020</a:t>
            </a:fld>
            <a:endParaRPr lang="nb-NO" dirty="0"/>
          </a:p>
        </p:txBody>
      </p:sp>
      <p:sp>
        <p:nvSpPr>
          <p:cNvPr id="15" name="Plassholder for bunntekst 4">
            <a:extLst>
              <a:ext uri="{FF2B5EF4-FFF2-40B4-BE49-F238E27FC236}">
                <a16:creationId xmlns:a16="http://schemas.microsoft.com/office/drawing/2014/main" id="{484FC9AE-7C3F-441E-9AEC-4988060BCE5B}"/>
              </a:ext>
            </a:extLst>
          </p:cNvPr>
          <p:cNvSpPr>
            <a:spLocks noGrp="1"/>
          </p:cNvSpPr>
          <p:nvPr>
            <p:ph type="ftr" sz="quarter" idx="3"/>
          </p:nvPr>
        </p:nvSpPr>
        <p:spPr>
          <a:xfrm>
            <a:off x="4812506" y="9022074"/>
            <a:ext cx="7560168" cy="153888"/>
          </a:xfrm>
          <a:prstGeom prst="rect">
            <a:avLst/>
          </a:prstGeom>
        </p:spPr>
        <p:txBody>
          <a:bodyPr vert="horz" wrap="square" lIns="0" tIns="0" rIns="0" bIns="0" rtlCol="0" anchor="ctr">
            <a:spAutoFit/>
          </a:bodyPr>
          <a:lstStyle>
            <a:lvl1pPr algn="l">
              <a:defRPr sz="1000">
                <a:solidFill>
                  <a:schemeClr val="dk2"/>
                </a:solidFill>
                <a:latin typeface="+mj-lt"/>
              </a:defRPr>
            </a:lvl1pPr>
          </a:lstStyle>
          <a:p>
            <a:r>
              <a:rPr lang="nb-NO"/>
              <a:t>Title</a:t>
            </a:r>
            <a:endParaRPr lang="nb-NO" dirty="0"/>
          </a:p>
        </p:txBody>
      </p:sp>
    </p:spTree>
    <p:extLst>
      <p:ext uri="{BB962C8B-B14F-4D97-AF65-F5344CB8AC3E}">
        <p14:creationId xmlns:p14="http://schemas.microsoft.com/office/powerpoint/2010/main" val="1442920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Egendefinert oppsett">
    <p:bg>
      <p:bgPr>
        <a:solidFill>
          <a:schemeClr val="lt1"/>
        </a:solidFill>
        <a:effectLst/>
      </p:bgPr>
    </p:bg>
    <p:spTree>
      <p:nvGrpSpPr>
        <p:cNvPr id="1" name=""/>
        <p:cNvGrpSpPr/>
        <p:nvPr/>
      </p:nvGrpSpPr>
      <p:grpSpPr>
        <a:xfrm>
          <a:off x="0" y="0"/>
          <a:ext cx="0" cy="0"/>
          <a:chOff x="0" y="0"/>
          <a:chExt cx="0" cy="0"/>
        </a:xfrm>
      </p:grpSpPr>
      <p:sp>
        <p:nvSpPr>
          <p:cNvPr id="32" name="Plassholder for bilde 31">
            <a:extLst>
              <a:ext uri="{FF2B5EF4-FFF2-40B4-BE49-F238E27FC236}">
                <a16:creationId xmlns:a16="http://schemas.microsoft.com/office/drawing/2014/main" id="{C1A20DD4-D35B-42D9-A090-EE5F1D55252D}"/>
              </a:ext>
            </a:extLst>
          </p:cNvPr>
          <p:cNvSpPr>
            <a:spLocks noGrp="1"/>
          </p:cNvSpPr>
          <p:nvPr>
            <p:ph type="pic" idx="10"/>
          </p:nvPr>
        </p:nvSpPr>
        <p:spPr>
          <a:xfrm>
            <a:off x="2" y="-1692"/>
            <a:ext cx="17351373" cy="6881692"/>
          </a:xfrm>
          <a:custGeom>
            <a:avLst/>
            <a:gdLst>
              <a:gd name="connsiteX0" fmla="*/ 0 w 17351373"/>
              <a:gd name="connsiteY0" fmla="*/ 0 h 6881692"/>
              <a:gd name="connsiteX1" fmla="*/ 17351373 w 17351373"/>
              <a:gd name="connsiteY1" fmla="*/ 0 h 6881692"/>
              <a:gd name="connsiteX2" fmla="*/ 17351373 w 17351373"/>
              <a:gd name="connsiteY2" fmla="*/ 4522269 h 6881692"/>
              <a:gd name="connsiteX3" fmla="*/ 17345313 w 17351373"/>
              <a:gd name="connsiteY3" fmla="*/ 4528122 h 6881692"/>
              <a:gd name="connsiteX4" fmla="*/ 12401532 w 17351373"/>
              <a:gd name="connsiteY4" fmla="*/ 6795077 h 6881692"/>
              <a:gd name="connsiteX5" fmla="*/ 13013530 w 17351373"/>
              <a:gd name="connsiteY5" fmla="*/ 5279791 h 6881692"/>
              <a:gd name="connsiteX6" fmla="*/ 3406127 w 17351373"/>
              <a:gd name="connsiteY6" fmla="*/ 6881692 h 6881692"/>
              <a:gd name="connsiteX7" fmla="*/ 126 w 17351373"/>
              <a:gd name="connsiteY7" fmla="*/ 6681484 h 688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51373" h="6881692">
                <a:moveTo>
                  <a:pt x="0" y="0"/>
                </a:moveTo>
                <a:lnTo>
                  <a:pt x="17351373" y="0"/>
                </a:lnTo>
                <a:lnTo>
                  <a:pt x="17351373" y="4522269"/>
                </a:lnTo>
                <a:lnTo>
                  <a:pt x="17345313" y="4528122"/>
                </a:lnTo>
                <a:cubicBezTo>
                  <a:pt x="17220441" y="4647906"/>
                  <a:pt x="15179102" y="6567998"/>
                  <a:pt x="12401532" y="6795077"/>
                </a:cubicBezTo>
                <a:cubicBezTo>
                  <a:pt x="12727474" y="6511094"/>
                  <a:pt x="13013530" y="5934491"/>
                  <a:pt x="13013530" y="5279791"/>
                </a:cubicBezTo>
                <a:cubicBezTo>
                  <a:pt x="11227837" y="6313608"/>
                  <a:pt x="7047758" y="6881692"/>
                  <a:pt x="3406127" y="6881692"/>
                </a:cubicBezTo>
                <a:cubicBezTo>
                  <a:pt x="2170826" y="6881692"/>
                  <a:pt x="996750" y="6816257"/>
                  <a:pt x="126" y="6681484"/>
                </a:cubicBezTo>
                <a:close/>
              </a:path>
            </a:pathLst>
          </a:custGeom>
        </p:spPr>
        <p:txBody>
          <a:bodyPr wrap="square" tIns="1052877">
            <a:noAutofit/>
          </a:bodyPr>
          <a:lstStyle>
            <a:lvl1pPr marL="306000" indent="-306000" algn="ctr" defTabSz="914400" rtl="0" eaLnBrk="1" latinLnBrk="0" hangingPunct="1">
              <a:lnSpc>
                <a:spcPct val="100000"/>
              </a:lnSpc>
              <a:spcBef>
                <a:spcPts val="0"/>
              </a:spcBef>
              <a:spcAft>
                <a:spcPts val="1200"/>
              </a:spcAft>
              <a:buFont typeface="Arial" panose="020B0604020202020204" pitchFamily="34" charset="0"/>
              <a:buNone/>
              <a:defRPr sz="3000"/>
            </a:lvl1pPr>
          </a:lstStyle>
          <a:p>
            <a:r>
              <a:rPr lang="nb-NO"/>
              <a:t>Klikk på ikonet for å legge til et bilde</a:t>
            </a:r>
            <a:endParaRPr lang="nb-NO" dirty="0"/>
          </a:p>
        </p:txBody>
      </p:sp>
      <p:pic>
        <p:nvPicPr>
          <p:cNvPr id="29" name="Grafikk 28">
            <a:extLst>
              <a:ext uri="{FF2B5EF4-FFF2-40B4-BE49-F238E27FC236}">
                <a16:creationId xmlns:a16="http://schemas.microsoft.com/office/drawing/2014/main" id="{F5A89B2B-0653-48CE-956A-A163755383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433535" y="8890212"/>
            <a:ext cx="3590925" cy="285750"/>
          </a:xfrm>
          <a:prstGeom prst="rect">
            <a:avLst/>
          </a:prstGeom>
        </p:spPr>
      </p:pic>
      <p:sp>
        <p:nvSpPr>
          <p:cNvPr id="11" name="Plassholder for dato 3">
            <a:extLst>
              <a:ext uri="{FF2B5EF4-FFF2-40B4-BE49-F238E27FC236}">
                <a16:creationId xmlns:a16="http://schemas.microsoft.com/office/drawing/2014/main" id="{69C3A81C-23AB-47DE-AD43-9601F32E9AFA}"/>
              </a:ext>
            </a:extLst>
          </p:cNvPr>
          <p:cNvSpPr>
            <a:spLocks noGrp="1"/>
          </p:cNvSpPr>
          <p:nvPr>
            <p:ph type="dt" sz="half" idx="2"/>
          </p:nvPr>
        </p:nvSpPr>
        <p:spPr>
          <a:xfrm>
            <a:off x="2557527" y="9022074"/>
            <a:ext cx="633117" cy="153888"/>
          </a:xfrm>
          <a:prstGeom prst="rect">
            <a:avLst/>
          </a:prstGeom>
        </p:spPr>
        <p:txBody>
          <a:bodyPr vert="horz" wrap="square" lIns="0" tIns="0" rIns="0" bIns="0" rtlCol="0" anchor="ctr">
            <a:spAutoFit/>
          </a:bodyPr>
          <a:lstStyle>
            <a:lvl1pPr algn="ctr">
              <a:defRPr sz="1000">
                <a:solidFill>
                  <a:schemeClr val="dk2"/>
                </a:solidFill>
                <a:latin typeface="+mj-lt"/>
              </a:defRPr>
            </a:lvl1pPr>
          </a:lstStyle>
          <a:p>
            <a:fld id="{C320CA0A-C2D2-4F97-AFE8-703AA2440AB6}" type="datetime1">
              <a:rPr lang="nb-NO" smtClean="0"/>
              <a:t>27.02.2020</a:t>
            </a:fld>
            <a:endParaRPr lang="nb-NO" dirty="0"/>
          </a:p>
        </p:txBody>
      </p:sp>
      <p:sp>
        <p:nvSpPr>
          <p:cNvPr id="12" name="Plassholder for bunntekst 4">
            <a:extLst>
              <a:ext uri="{FF2B5EF4-FFF2-40B4-BE49-F238E27FC236}">
                <a16:creationId xmlns:a16="http://schemas.microsoft.com/office/drawing/2014/main" id="{1AC69601-3877-4E39-BCA8-4F4A9CD4ED21}"/>
              </a:ext>
            </a:extLst>
          </p:cNvPr>
          <p:cNvSpPr>
            <a:spLocks noGrp="1"/>
          </p:cNvSpPr>
          <p:nvPr>
            <p:ph type="ftr" sz="quarter" idx="3"/>
          </p:nvPr>
        </p:nvSpPr>
        <p:spPr>
          <a:xfrm>
            <a:off x="4812506" y="9022074"/>
            <a:ext cx="7560168" cy="153888"/>
          </a:xfrm>
          <a:prstGeom prst="rect">
            <a:avLst/>
          </a:prstGeom>
        </p:spPr>
        <p:txBody>
          <a:bodyPr vert="horz" wrap="square" lIns="0" tIns="0" rIns="0" bIns="0" rtlCol="0" anchor="ctr">
            <a:spAutoFit/>
          </a:bodyPr>
          <a:lstStyle>
            <a:lvl1pPr algn="l">
              <a:defRPr sz="1000">
                <a:solidFill>
                  <a:schemeClr val="dk2"/>
                </a:solidFill>
                <a:latin typeface="+mj-lt"/>
              </a:defRPr>
            </a:lvl1pPr>
          </a:lstStyle>
          <a:p>
            <a:r>
              <a:rPr lang="nb-NO"/>
              <a:t>Title</a:t>
            </a:r>
            <a:endParaRPr lang="nb-NO" dirty="0"/>
          </a:p>
        </p:txBody>
      </p:sp>
    </p:spTree>
    <p:extLst>
      <p:ext uri="{BB962C8B-B14F-4D97-AF65-F5344CB8AC3E}">
        <p14:creationId xmlns:p14="http://schemas.microsoft.com/office/powerpoint/2010/main" val="215175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EC6A588-BC12-4BF7-8EE5-3F4207CFC289}"/>
              </a:ext>
            </a:extLst>
          </p:cNvPr>
          <p:cNvSpPr>
            <a:spLocks noGrp="1"/>
          </p:cNvSpPr>
          <p:nvPr>
            <p:ph type="title"/>
          </p:nvPr>
        </p:nvSpPr>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373A5FFC-32CB-43EB-AA8F-A3304979AA80}"/>
              </a:ext>
            </a:extLst>
          </p:cNvPr>
          <p:cNvSpPr>
            <a:spLocks noGrp="1"/>
          </p:cNvSpPr>
          <p:nvPr>
            <p:ph idx="1"/>
          </p:nvPr>
        </p:nvSpPr>
        <p:spPr>
          <a:xfrm>
            <a:off x="1296163" y="3200400"/>
            <a:ext cx="14789802" cy="5266944"/>
          </a:xfrm>
        </p:spPr>
        <p:txBody>
          <a:bodyPr/>
          <a:lstStyle>
            <a:lvl1pPr>
              <a:defRPr>
                <a:solidFill>
                  <a:schemeClr val="dk2"/>
                </a:solidFill>
                <a:latin typeface="+mj-lt"/>
              </a:defRPr>
            </a:lvl1pPr>
            <a:lvl2pPr>
              <a:defRPr>
                <a:solidFill>
                  <a:schemeClr val="dk2"/>
                </a:solidFill>
                <a:latin typeface="+mj-lt"/>
              </a:defRPr>
            </a:lvl2pPr>
            <a:lvl3pPr>
              <a:defRPr>
                <a:solidFill>
                  <a:schemeClr val="dk2"/>
                </a:solidFill>
                <a:latin typeface="+mj-lt"/>
              </a:defRPr>
            </a:lvl3pPr>
            <a:lvl4pPr>
              <a:defRPr>
                <a:solidFill>
                  <a:schemeClr val="dk2"/>
                </a:solidFill>
                <a:latin typeface="+mj-lt"/>
              </a:defRPr>
            </a:lvl4pPr>
            <a:lvl5pPr>
              <a:defRPr>
                <a:solidFill>
                  <a:schemeClr val="dk2"/>
                </a:solidFill>
                <a:latin typeface="+mj-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9" name="Grafikk 18">
            <a:extLst>
              <a:ext uri="{FF2B5EF4-FFF2-40B4-BE49-F238E27FC236}">
                <a16:creationId xmlns:a16="http://schemas.microsoft.com/office/drawing/2014/main" id="{AA68B8F7-852A-4D78-8FC0-715522575B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433535" y="8890212"/>
            <a:ext cx="3590925" cy="285750"/>
          </a:xfrm>
          <a:prstGeom prst="rect">
            <a:avLst/>
          </a:prstGeom>
        </p:spPr>
      </p:pic>
      <p:sp>
        <p:nvSpPr>
          <p:cNvPr id="12" name="Plassholder for dato 3">
            <a:extLst>
              <a:ext uri="{FF2B5EF4-FFF2-40B4-BE49-F238E27FC236}">
                <a16:creationId xmlns:a16="http://schemas.microsoft.com/office/drawing/2014/main" id="{84ADFD8D-E9F0-4F06-9EBB-127E373B3761}"/>
              </a:ext>
            </a:extLst>
          </p:cNvPr>
          <p:cNvSpPr>
            <a:spLocks noGrp="1"/>
          </p:cNvSpPr>
          <p:nvPr>
            <p:ph type="dt" sz="half" idx="2"/>
          </p:nvPr>
        </p:nvSpPr>
        <p:spPr>
          <a:xfrm>
            <a:off x="2557527" y="9022074"/>
            <a:ext cx="633117" cy="153888"/>
          </a:xfrm>
          <a:prstGeom prst="rect">
            <a:avLst/>
          </a:prstGeom>
        </p:spPr>
        <p:txBody>
          <a:bodyPr vert="horz" wrap="square" lIns="0" tIns="0" rIns="0" bIns="0" rtlCol="0" anchor="ctr">
            <a:spAutoFit/>
          </a:bodyPr>
          <a:lstStyle>
            <a:lvl1pPr algn="ctr">
              <a:defRPr sz="1000">
                <a:solidFill>
                  <a:schemeClr val="dk2"/>
                </a:solidFill>
                <a:latin typeface="+mj-lt"/>
              </a:defRPr>
            </a:lvl1pPr>
          </a:lstStyle>
          <a:p>
            <a:fld id="{F9833D59-F8BE-4665-844B-3C6AF38C66AE}" type="datetime1">
              <a:rPr lang="nb-NO" smtClean="0"/>
              <a:t>27.02.2020</a:t>
            </a:fld>
            <a:endParaRPr lang="nb-NO" dirty="0"/>
          </a:p>
        </p:txBody>
      </p:sp>
      <p:sp>
        <p:nvSpPr>
          <p:cNvPr id="14" name="Plassholder for bunntekst 4">
            <a:extLst>
              <a:ext uri="{FF2B5EF4-FFF2-40B4-BE49-F238E27FC236}">
                <a16:creationId xmlns:a16="http://schemas.microsoft.com/office/drawing/2014/main" id="{C02D6AD9-88A9-4F76-A001-8AE7B277D6E3}"/>
              </a:ext>
            </a:extLst>
          </p:cNvPr>
          <p:cNvSpPr>
            <a:spLocks noGrp="1"/>
          </p:cNvSpPr>
          <p:nvPr>
            <p:ph type="ftr" sz="quarter" idx="3"/>
          </p:nvPr>
        </p:nvSpPr>
        <p:spPr>
          <a:xfrm>
            <a:off x="4812506" y="9022074"/>
            <a:ext cx="7560168" cy="153888"/>
          </a:xfrm>
          <a:prstGeom prst="rect">
            <a:avLst/>
          </a:prstGeom>
        </p:spPr>
        <p:txBody>
          <a:bodyPr vert="horz" wrap="square" lIns="0" tIns="0" rIns="0" bIns="0" rtlCol="0" anchor="ctr">
            <a:spAutoFit/>
          </a:bodyPr>
          <a:lstStyle>
            <a:lvl1pPr algn="l">
              <a:defRPr sz="1000">
                <a:solidFill>
                  <a:schemeClr val="dk2"/>
                </a:solidFill>
                <a:latin typeface="+mj-lt"/>
              </a:defRPr>
            </a:lvl1pPr>
          </a:lstStyle>
          <a:p>
            <a:r>
              <a:rPr lang="nb-NO"/>
              <a:t>Title</a:t>
            </a:r>
            <a:endParaRPr lang="nb-NO" dirty="0"/>
          </a:p>
        </p:txBody>
      </p:sp>
    </p:spTree>
    <p:extLst>
      <p:ext uri="{BB962C8B-B14F-4D97-AF65-F5344CB8AC3E}">
        <p14:creationId xmlns:p14="http://schemas.microsoft.com/office/powerpoint/2010/main" val="470307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EC6A588-BC12-4BF7-8EE5-3F4207CFC289}"/>
              </a:ext>
            </a:extLst>
          </p:cNvPr>
          <p:cNvSpPr>
            <a:spLocks noGrp="1"/>
          </p:cNvSpPr>
          <p:nvPr>
            <p:ph type="title"/>
          </p:nvPr>
        </p:nvSpPr>
        <p:spPr/>
        <p:txBody>
          <a:bodyPr/>
          <a:lstStyle/>
          <a:p>
            <a:r>
              <a:rPr lang="nb-NO"/>
              <a:t>Klikk for å redigere tittelstil</a:t>
            </a:r>
            <a:endParaRPr lang="nb-NO" dirty="0"/>
          </a:p>
        </p:txBody>
      </p:sp>
      <p:pic>
        <p:nvPicPr>
          <p:cNvPr id="20" name="Grafikk 19">
            <a:extLst>
              <a:ext uri="{FF2B5EF4-FFF2-40B4-BE49-F238E27FC236}">
                <a16:creationId xmlns:a16="http://schemas.microsoft.com/office/drawing/2014/main" id="{13A67D43-06E6-4380-AF01-437C65B8C8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433535" y="8890212"/>
            <a:ext cx="3590925" cy="285750"/>
          </a:xfrm>
          <a:prstGeom prst="rect">
            <a:avLst/>
          </a:prstGeom>
        </p:spPr>
      </p:pic>
      <p:sp>
        <p:nvSpPr>
          <p:cNvPr id="12" name="Plassholder for innhold 3">
            <a:extLst>
              <a:ext uri="{FF2B5EF4-FFF2-40B4-BE49-F238E27FC236}">
                <a16:creationId xmlns:a16="http://schemas.microsoft.com/office/drawing/2014/main" id="{819CBE7E-0309-4489-9CD9-C3EAA5BBAFFA}"/>
              </a:ext>
            </a:extLst>
          </p:cNvPr>
          <p:cNvSpPr>
            <a:spLocks noGrp="1"/>
          </p:cNvSpPr>
          <p:nvPr>
            <p:ph sz="quarter" idx="18"/>
          </p:nvPr>
        </p:nvSpPr>
        <p:spPr>
          <a:xfrm>
            <a:off x="1307665" y="3201934"/>
            <a:ext cx="7201068" cy="5264386"/>
          </a:xfrm>
          <a:prstGeom prst="rect">
            <a:avLst/>
          </a:prstGeom>
        </p:spPr>
        <p:txBody>
          <a:bodyPr lIns="0" tIns="0" rIns="0" bIns="0"/>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3" name="Plassholder for innhold 3">
            <a:extLst>
              <a:ext uri="{FF2B5EF4-FFF2-40B4-BE49-F238E27FC236}">
                <a16:creationId xmlns:a16="http://schemas.microsoft.com/office/drawing/2014/main" id="{A1BBB057-78CC-4805-AB84-433C794E1D69}"/>
              </a:ext>
            </a:extLst>
          </p:cNvPr>
          <p:cNvSpPr>
            <a:spLocks noGrp="1"/>
          </p:cNvSpPr>
          <p:nvPr>
            <p:ph sz="quarter" idx="19"/>
          </p:nvPr>
        </p:nvSpPr>
        <p:spPr>
          <a:xfrm>
            <a:off x="8823392" y="3201934"/>
            <a:ext cx="7201068" cy="5264386"/>
          </a:xfrm>
          <a:prstGeom prst="rect">
            <a:avLst/>
          </a:prstGeom>
        </p:spPr>
        <p:txBody>
          <a:bodyPr lIns="0" tIns="0" rIns="0" bIns="0"/>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5" name="Plassholder for dato 3">
            <a:extLst>
              <a:ext uri="{FF2B5EF4-FFF2-40B4-BE49-F238E27FC236}">
                <a16:creationId xmlns:a16="http://schemas.microsoft.com/office/drawing/2014/main" id="{CDEC170E-6407-45F6-918D-C8BAB1D2A7C8}"/>
              </a:ext>
            </a:extLst>
          </p:cNvPr>
          <p:cNvSpPr>
            <a:spLocks noGrp="1"/>
          </p:cNvSpPr>
          <p:nvPr>
            <p:ph type="dt" sz="half" idx="2"/>
          </p:nvPr>
        </p:nvSpPr>
        <p:spPr>
          <a:xfrm>
            <a:off x="2557527" y="9022074"/>
            <a:ext cx="633117" cy="153888"/>
          </a:xfrm>
          <a:prstGeom prst="rect">
            <a:avLst/>
          </a:prstGeom>
        </p:spPr>
        <p:txBody>
          <a:bodyPr vert="horz" wrap="square" lIns="0" tIns="0" rIns="0" bIns="0" rtlCol="0" anchor="ctr">
            <a:spAutoFit/>
          </a:bodyPr>
          <a:lstStyle>
            <a:lvl1pPr algn="ctr">
              <a:defRPr sz="1000">
                <a:solidFill>
                  <a:schemeClr val="dk2"/>
                </a:solidFill>
                <a:latin typeface="+mj-lt"/>
              </a:defRPr>
            </a:lvl1pPr>
          </a:lstStyle>
          <a:p>
            <a:fld id="{BCEBC16F-4B5D-48EC-ABCC-69017CED635A}" type="datetime1">
              <a:rPr lang="nb-NO" smtClean="0"/>
              <a:t>27.02.2020</a:t>
            </a:fld>
            <a:endParaRPr lang="nb-NO" dirty="0"/>
          </a:p>
        </p:txBody>
      </p:sp>
      <p:sp>
        <p:nvSpPr>
          <p:cNvPr id="22" name="Plassholder for bunntekst 4">
            <a:extLst>
              <a:ext uri="{FF2B5EF4-FFF2-40B4-BE49-F238E27FC236}">
                <a16:creationId xmlns:a16="http://schemas.microsoft.com/office/drawing/2014/main" id="{868B8121-4970-46DC-86B0-997512FB1E85}"/>
              </a:ext>
            </a:extLst>
          </p:cNvPr>
          <p:cNvSpPr>
            <a:spLocks noGrp="1"/>
          </p:cNvSpPr>
          <p:nvPr>
            <p:ph type="ftr" sz="quarter" idx="3"/>
          </p:nvPr>
        </p:nvSpPr>
        <p:spPr>
          <a:xfrm>
            <a:off x="4812506" y="9022074"/>
            <a:ext cx="7560168" cy="153888"/>
          </a:xfrm>
          <a:prstGeom prst="rect">
            <a:avLst/>
          </a:prstGeom>
        </p:spPr>
        <p:txBody>
          <a:bodyPr vert="horz" wrap="square" lIns="0" tIns="0" rIns="0" bIns="0" rtlCol="0" anchor="ctr">
            <a:spAutoFit/>
          </a:bodyPr>
          <a:lstStyle>
            <a:lvl1pPr algn="l">
              <a:defRPr sz="1000">
                <a:solidFill>
                  <a:schemeClr val="dk2"/>
                </a:solidFill>
                <a:latin typeface="+mj-lt"/>
              </a:defRPr>
            </a:lvl1pPr>
          </a:lstStyle>
          <a:p>
            <a:r>
              <a:rPr lang="nb-NO"/>
              <a:t>Title</a:t>
            </a:r>
            <a:endParaRPr lang="nb-NO" dirty="0"/>
          </a:p>
        </p:txBody>
      </p:sp>
    </p:spTree>
    <p:extLst>
      <p:ext uri="{BB962C8B-B14F-4D97-AF65-F5344CB8AC3E}">
        <p14:creationId xmlns:p14="http://schemas.microsoft.com/office/powerpoint/2010/main" val="36265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tel og innhold">
    <p:spTree>
      <p:nvGrpSpPr>
        <p:cNvPr id="1" name=""/>
        <p:cNvGrpSpPr/>
        <p:nvPr/>
      </p:nvGrpSpPr>
      <p:grpSpPr>
        <a:xfrm>
          <a:off x="0" y="0"/>
          <a:ext cx="0" cy="0"/>
          <a:chOff x="0" y="0"/>
          <a:chExt cx="0" cy="0"/>
        </a:xfrm>
      </p:grpSpPr>
      <p:pic>
        <p:nvPicPr>
          <p:cNvPr id="19" name="Grafikk 18">
            <a:extLst>
              <a:ext uri="{FF2B5EF4-FFF2-40B4-BE49-F238E27FC236}">
                <a16:creationId xmlns:a16="http://schemas.microsoft.com/office/drawing/2014/main" id="{3F5835FF-524C-416D-91E6-EF1DE98E2F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433535" y="8890212"/>
            <a:ext cx="3590925" cy="285750"/>
          </a:xfrm>
          <a:prstGeom prst="rect">
            <a:avLst/>
          </a:prstGeom>
        </p:spPr>
      </p:pic>
      <p:sp>
        <p:nvSpPr>
          <p:cNvPr id="20" name="Plassholder for bilde 3">
            <a:extLst>
              <a:ext uri="{FF2B5EF4-FFF2-40B4-BE49-F238E27FC236}">
                <a16:creationId xmlns:a16="http://schemas.microsoft.com/office/drawing/2014/main" id="{1BD8876E-5EDB-434D-9EDD-6CD5FA53D37A}"/>
              </a:ext>
            </a:extLst>
          </p:cNvPr>
          <p:cNvSpPr>
            <a:spLocks noGrp="1"/>
          </p:cNvSpPr>
          <p:nvPr>
            <p:ph type="pic" sz="quarter" idx="13"/>
          </p:nvPr>
        </p:nvSpPr>
        <p:spPr>
          <a:xfrm>
            <a:off x="8801101" y="1303365"/>
            <a:ext cx="7281442" cy="7193243"/>
          </a:xfrm>
          <a:prstGeom prst="ellipse">
            <a:avLst/>
          </a:prstGeom>
          <a:ln>
            <a:noFill/>
          </a:ln>
        </p:spPr>
        <p:txBody>
          <a:bodyPr tIns="1052877"/>
          <a:lstStyle>
            <a:lvl1pPr marL="306000" indent="-306000" algn="ctr" defTabSz="914400" rtl="0" eaLnBrk="1" latinLnBrk="0" hangingPunct="1">
              <a:lnSpc>
                <a:spcPct val="100000"/>
              </a:lnSpc>
              <a:spcBef>
                <a:spcPts val="0"/>
              </a:spcBef>
              <a:spcAft>
                <a:spcPts val="1200"/>
              </a:spcAft>
              <a:buFont typeface="Arial" panose="020B0604020202020204" pitchFamily="34" charset="0"/>
              <a:buNone/>
              <a:defRPr sz="3000"/>
            </a:lvl1pPr>
          </a:lstStyle>
          <a:p>
            <a:r>
              <a:rPr lang="nb-NO"/>
              <a:t>Klikk på ikonet for å legge til et bilde</a:t>
            </a:r>
            <a:endParaRPr lang="nb-NO" dirty="0"/>
          </a:p>
        </p:txBody>
      </p:sp>
      <p:sp>
        <p:nvSpPr>
          <p:cNvPr id="12" name="Tittel 1">
            <a:extLst>
              <a:ext uri="{FF2B5EF4-FFF2-40B4-BE49-F238E27FC236}">
                <a16:creationId xmlns:a16="http://schemas.microsoft.com/office/drawing/2014/main" id="{A2C0478A-6817-456C-8003-6D05F844EBF7}"/>
              </a:ext>
            </a:extLst>
          </p:cNvPr>
          <p:cNvSpPr>
            <a:spLocks noGrp="1"/>
          </p:cNvSpPr>
          <p:nvPr>
            <p:ph type="title"/>
          </p:nvPr>
        </p:nvSpPr>
        <p:spPr>
          <a:xfrm>
            <a:off x="1268831" y="1303365"/>
            <a:ext cx="7239901" cy="1477328"/>
          </a:xfrm>
        </p:spPr>
        <p:txBody>
          <a:bodyPr/>
          <a:lstStyle/>
          <a:p>
            <a:r>
              <a:rPr lang="nb-NO"/>
              <a:t>Klikk for å redigere tittelstil</a:t>
            </a:r>
            <a:endParaRPr lang="nb-NO" dirty="0"/>
          </a:p>
        </p:txBody>
      </p:sp>
      <p:sp>
        <p:nvSpPr>
          <p:cNvPr id="22" name="Plassholder for innhold 3">
            <a:extLst>
              <a:ext uri="{FF2B5EF4-FFF2-40B4-BE49-F238E27FC236}">
                <a16:creationId xmlns:a16="http://schemas.microsoft.com/office/drawing/2014/main" id="{A06FE630-2DAE-47C8-BF16-48AA26A95D16}"/>
              </a:ext>
            </a:extLst>
          </p:cNvPr>
          <p:cNvSpPr>
            <a:spLocks noGrp="1"/>
          </p:cNvSpPr>
          <p:nvPr>
            <p:ph sz="quarter" idx="18"/>
          </p:nvPr>
        </p:nvSpPr>
        <p:spPr>
          <a:xfrm>
            <a:off x="1307665" y="3201934"/>
            <a:ext cx="7201068" cy="5264386"/>
          </a:xfrm>
          <a:prstGeom prst="rect">
            <a:avLst/>
          </a:prstGeom>
        </p:spPr>
        <p:txBody>
          <a:bodyPr lIns="0" tIns="0" rIns="0" bIns="0"/>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4" name="Plassholder for dato 3">
            <a:extLst>
              <a:ext uri="{FF2B5EF4-FFF2-40B4-BE49-F238E27FC236}">
                <a16:creationId xmlns:a16="http://schemas.microsoft.com/office/drawing/2014/main" id="{CB24DFD2-41F8-44E1-BFFE-76822E18BF8A}"/>
              </a:ext>
            </a:extLst>
          </p:cNvPr>
          <p:cNvSpPr>
            <a:spLocks noGrp="1"/>
          </p:cNvSpPr>
          <p:nvPr>
            <p:ph type="dt" sz="half" idx="2"/>
          </p:nvPr>
        </p:nvSpPr>
        <p:spPr>
          <a:xfrm>
            <a:off x="2557527" y="9022074"/>
            <a:ext cx="633117" cy="153888"/>
          </a:xfrm>
          <a:prstGeom prst="rect">
            <a:avLst/>
          </a:prstGeom>
        </p:spPr>
        <p:txBody>
          <a:bodyPr vert="horz" wrap="square" lIns="0" tIns="0" rIns="0" bIns="0" rtlCol="0" anchor="ctr">
            <a:spAutoFit/>
          </a:bodyPr>
          <a:lstStyle>
            <a:lvl1pPr algn="ctr">
              <a:defRPr sz="1000">
                <a:solidFill>
                  <a:schemeClr val="dk2"/>
                </a:solidFill>
                <a:latin typeface="+mj-lt"/>
              </a:defRPr>
            </a:lvl1pPr>
          </a:lstStyle>
          <a:p>
            <a:fld id="{F654813A-C5B2-49A6-AF5A-624ABA889BA2}" type="datetime1">
              <a:rPr lang="nb-NO" smtClean="0"/>
              <a:t>27.02.2020</a:t>
            </a:fld>
            <a:endParaRPr lang="nb-NO" dirty="0"/>
          </a:p>
        </p:txBody>
      </p:sp>
      <p:sp>
        <p:nvSpPr>
          <p:cNvPr id="23" name="Plassholder for bunntekst 4">
            <a:extLst>
              <a:ext uri="{FF2B5EF4-FFF2-40B4-BE49-F238E27FC236}">
                <a16:creationId xmlns:a16="http://schemas.microsoft.com/office/drawing/2014/main" id="{DA5ACB40-180B-4958-B94C-FCB2F634EE2D}"/>
              </a:ext>
            </a:extLst>
          </p:cNvPr>
          <p:cNvSpPr>
            <a:spLocks noGrp="1"/>
          </p:cNvSpPr>
          <p:nvPr>
            <p:ph type="ftr" sz="quarter" idx="3"/>
          </p:nvPr>
        </p:nvSpPr>
        <p:spPr>
          <a:xfrm>
            <a:off x="4812506" y="9022074"/>
            <a:ext cx="7560168" cy="153888"/>
          </a:xfrm>
          <a:prstGeom prst="rect">
            <a:avLst/>
          </a:prstGeom>
        </p:spPr>
        <p:txBody>
          <a:bodyPr vert="horz" wrap="square" lIns="0" tIns="0" rIns="0" bIns="0" rtlCol="0" anchor="ctr">
            <a:spAutoFit/>
          </a:bodyPr>
          <a:lstStyle>
            <a:lvl1pPr algn="l">
              <a:defRPr sz="1000">
                <a:solidFill>
                  <a:schemeClr val="dk2"/>
                </a:solidFill>
                <a:latin typeface="+mj-lt"/>
              </a:defRPr>
            </a:lvl1pPr>
          </a:lstStyle>
          <a:p>
            <a:r>
              <a:rPr lang="nb-NO"/>
              <a:t>Title</a:t>
            </a:r>
            <a:endParaRPr lang="nb-NO" dirty="0"/>
          </a:p>
        </p:txBody>
      </p:sp>
    </p:spTree>
    <p:extLst>
      <p:ext uri="{BB962C8B-B14F-4D97-AF65-F5344CB8AC3E}">
        <p14:creationId xmlns:p14="http://schemas.microsoft.com/office/powerpoint/2010/main" val="3252989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EC6A588-BC12-4BF7-8EE5-3F4207CFC289}"/>
              </a:ext>
            </a:extLst>
          </p:cNvPr>
          <p:cNvSpPr>
            <a:spLocks noGrp="1"/>
          </p:cNvSpPr>
          <p:nvPr>
            <p:ph type="title"/>
          </p:nvPr>
        </p:nvSpPr>
        <p:spPr>
          <a:xfrm>
            <a:off x="1268831" y="1303365"/>
            <a:ext cx="7239901" cy="1477328"/>
          </a:xfrm>
        </p:spPr>
        <p:txBody>
          <a:bodyPr/>
          <a:lstStyle/>
          <a:p>
            <a:r>
              <a:rPr lang="nb-NO"/>
              <a:t>Klikk for å redigere tittelstil</a:t>
            </a:r>
            <a:endParaRPr lang="nb-NO" dirty="0"/>
          </a:p>
        </p:txBody>
      </p:sp>
      <p:pic>
        <p:nvPicPr>
          <p:cNvPr id="19" name="Grafikk 18">
            <a:extLst>
              <a:ext uri="{FF2B5EF4-FFF2-40B4-BE49-F238E27FC236}">
                <a16:creationId xmlns:a16="http://schemas.microsoft.com/office/drawing/2014/main" id="{EBE6AC66-B524-4C16-9F38-EDF3D643B1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433535" y="8890212"/>
            <a:ext cx="3590925" cy="285750"/>
          </a:xfrm>
          <a:prstGeom prst="rect">
            <a:avLst/>
          </a:prstGeom>
        </p:spPr>
      </p:pic>
      <p:sp>
        <p:nvSpPr>
          <p:cNvPr id="4" name="Plassholder for innhold 3">
            <a:extLst>
              <a:ext uri="{FF2B5EF4-FFF2-40B4-BE49-F238E27FC236}">
                <a16:creationId xmlns:a16="http://schemas.microsoft.com/office/drawing/2014/main" id="{FE00CB27-5C06-4710-8B1D-EACB6084A608}"/>
              </a:ext>
            </a:extLst>
          </p:cNvPr>
          <p:cNvSpPr>
            <a:spLocks noGrp="1"/>
          </p:cNvSpPr>
          <p:nvPr>
            <p:ph sz="quarter" idx="18"/>
          </p:nvPr>
        </p:nvSpPr>
        <p:spPr>
          <a:xfrm>
            <a:off x="1307665" y="3201934"/>
            <a:ext cx="7201068" cy="5264386"/>
          </a:xfrm>
          <a:prstGeom prst="rect">
            <a:avLst/>
          </a:prstGeom>
        </p:spPr>
        <p:txBody>
          <a:bodyPr lIns="0" tIns="0" rIns="0" bIns="0"/>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3" name="Plassholder for bilde 3">
            <a:extLst>
              <a:ext uri="{FF2B5EF4-FFF2-40B4-BE49-F238E27FC236}">
                <a16:creationId xmlns:a16="http://schemas.microsoft.com/office/drawing/2014/main" id="{0CF0E8B7-7790-4E1C-8F7B-2FEBF9C5EDE8}"/>
              </a:ext>
            </a:extLst>
          </p:cNvPr>
          <p:cNvSpPr>
            <a:spLocks noGrp="1"/>
          </p:cNvSpPr>
          <p:nvPr>
            <p:ph type="pic" sz="quarter" idx="19"/>
          </p:nvPr>
        </p:nvSpPr>
        <p:spPr>
          <a:xfrm>
            <a:off x="8833535" y="1290451"/>
            <a:ext cx="7200001" cy="7175869"/>
          </a:xfrm>
          <a:prstGeom prst="rect">
            <a:avLst/>
          </a:prstGeom>
          <a:ln>
            <a:noFill/>
          </a:ln>
        </p:spPr>
        <p:txBody>
          <a:bodyPr tIns="1052877"/>
          <a:lstStyle>
            <a:lvl1pPr marL="306000" indent="-306000" algn="ctr" defTabSz="914400" rtl="0" eaLnBrk="1" latinLnBrk="0" hangingPunct="1">
              <a:lnSpc>
                <a:spcPct val="100000"/>
              </a:lnSpc>
              <a:spcBef>
                <a:spcPts val="0"/>
              </a:spcBef>
              <a:spcAft>
                <a:spcPts val="1200"/>
              </a:spcAft>
              <a:buFont typeface="Arial" panose="020B0604020202020204" pitchFamily="34" charset="0"/>
              <a:buNone/>
              <a:defRPr sz="3000"/>
            </a:lvl1pPr>
          </a:lstStyle>
          <a:p>
            <a:r>
              <a:rPr lang="nb-NO"/>
              <a:t>Klikk på ikonet for å legge til et bilde</a:t>
            </a:r>
            <a:endParaRPr lang="nb-NO" dirty="0"/>
          </a:p>
        </p:txBody>
      </p:sp>
      <p:sp>
        <p:nvSpPr>
          <p:cNvPr id="14" name="Plassholder for dato 3">
            <a:extLst>
              <a:ext uri="{FF2B5EF4-FFF2-40B4-BE49-F238E27FC236}">
                <a16:creationId xmlns:a16="http://schemas.microsoft.com/office/drawing/2014/main" id="{F65DD8E2-AF67-45D5-893E-70892CDB0702}"/>
              </a:ext>
            </a:extLst>
          </p:cNvPr>
          <p:cNvSpPr>
            <a:spLocks noGrp="1"/>
          </p:cNvSpPr>
          <p:nvPr>
            <p:ph type="dt" sz="half" idx="2"/>
          </p:nvPr>
        </p:nvSpPr>
        <p:spPr>
          <a:xfrm>
            <a:off x="2557527" y="9022074"/>
            <a:ext cx="633117" cy="153888"/>
          </a:xfrm>
          <a:prstGeom prst="rect">
            <a:avLst/>
          </a:prstGeom>
        </p:spPr>
        <p:txBody>
          <a:bodyPr vert="horz" wrap="square" lIns="0" tIns="0" rIns="0" bIns="0" rtlCol="0" anchor="ctr">
            <a:spAutoFit/>
          </a:bodyPr>
          <a:lstStyle>
            <a:lvl1pPr algn="ctr">
              <a:defRPr sz="1000">
                <a:solidFill>
                  <a:schemeClr val="dk2"/>
                </a:solidFill>
                <a:latin typeface="+mj-lt"/>
              </a:defRPr>
            </a:lvl1pPr>
          </a:lstStyle>
          <a:p>
            <a:fld id="{013B42E1-BA70-4A39-A481-D9A51755802C}" type="datetime1">
              <a:rPr lang="nb-NO" smtClean="0"/>
              <a:t>27.02.2020</a:t>
            </a:fld>
            <a:endParaRPr lang="nb-NO" dirty="0"/>
          </a:p>
        </p:txBody>
      </p:sp>
      <p:sp>
        <p:nvSpPr>
          <p:cNvPr id="20" name="Plassholder for bunntekst 4">
            <a:extLst>
              <a:ext uri="{FF2B5EF4-FFF2-40B4-BE49-F238E27FC236}">
                <a16:creationId xmlns:a16="http://schemas.microsoft.com/office/drawing/2014/main" id="{424DFAC2-957C-4A3E-BAD3-4146088CB9F9}"/>
              </a:ext>
            </a:extLst>
          </p:cNvPr>
          <p:cNvSpPr>
            <a:spLocks noGrp="1"/>
          </p:cNvSpPr>
          <p:nvPr>
            <p:ph type="ftr" sz="quarter" idx="3"/>
          </p:nvPr>
        </p:nvSpPr>
        <p:spPr>
          <a:xfrm>
            <a:off x="4812506" y="9022074"/>
            <a:ext cx="7560168" cy="153888"/>
          </a:xfrm>
          <a:prstGeom prst="rect">
            <a:avLst/>
          </a:prstGeom>
        </p:spPr>
        <p:txBody>
          <a:bodyPr vert="horz" wrap="square" lIns="0" tIns="0" rIns="0" bIns="0" rtlCol="0" anchor="ctr">
            <a:spAutoFit/>
          </a:bodyPr>
          <a:lstStyle>
            <a:lvl1pPr algn="l">
              <a:defRPr sz="1000">
                <a:solidFill>
                  <a:schemeClr val="dk2"/>
                </a:solidFill>
                <a:latin typeface="+mj-lt"/>
              </a:defRPr>
            </a:lvl1pPr>
          </a:lstStyle>
          <a:p>
            <a:r>
              <a:rPr lang="nb-NO"/>
              <a:t>Title</a:t>
            </a:r>
            <a:endParaRPr lang="nb-NO" dirty="0"/>
          </a:p>
        </p:txBody>
      </p:sp>
    </p:spTree>
    <p:extLst>
      <p:ext uri="{BB962C8B-B14F-4D97-AF65-F5344CB8AC3E}">
        <p14:creationId xmlns:p14="http://schemas.microsoft.com/office/powerpoint/2010/main" val="422091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B0D72FCB-2603-4F35-BFEA-5FBAF2ED3B13}"/>
              </a:ext>
            </a:extLst>
          </p:cNvPr>
          <p:cNvSpPr>
            <a:spLocks noGrp="1"/>
          </p:cNvSpPr>
          <p:nvPr>
            <p:ph type="title"/>
          </p:nvPr>
        </p:nvSpPr>
        <p:spPr>
          <a:xfrm>
            <a:off x="1296163" y="1093056"/>
            <a:ext cx="14759050" cy="1477328"/>
          </a:xfrm>
          <a:prstGeom prst="rect">
            <a:avLst/>
          </a:prstGeom>
        </p:spPr>
        <p:txBody>
          <a:bodyPr vert="horz" lIns="0" tIns="0" rIns="0" bIns="0" rtlCol="0" anchor="t">
            <a:noAutofit/>
          </a:bodyPr>
          <a:lstStyle/>
          <a:p>
            <a:r>
              <a:rPr lang="nb-NO" dirty="0"/>
              <a:t>Klikk for å redigere tittelstil</a:t>
            </a:r>
          </a:p>
        </p:txBody>
      </p:sp>
      <p:sp>
        <p:nvSpPr>
          <p:cNvPr id="3" name="Plassholder for tekst 2">
            <a:extLst>
              <a:ext uri="{FF2B5EF4-FFF2-40B4-BE49-F238E27FC236}">
                <a16:creationId xmlns:a16="http://schemas.microsoft.com/office/drawing/2014/main" id="{11694AC7-063B-43F8-9921-EE4BC5A46CAB}"/>
              </a:ext>
            </a:extLst>
          </p:cNvPr>
          <p:cNvSpPr>
            <a:spLocks noGrp="1"/>
          </p:cNvSpPr>
          <p:nvPr>
            <p:ph type="body" idx="1"/>
          </p:nvPr>
        </p:nvSpPr>
        <p:spPr>
          <a:xfrm>
            <a:off x="1268832" y="3255617"/>
            <a:ext cx="14759050" cy="5264386"/>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1" name="Plassholder for dato 3">
            <a:extLst>
              <a:ext uri="{FF2B5EF4-FFF2-40B4-BE49-F238E27FC236}">
                <a16:creationId xmlns:a16="http://schemas.microsoft.com/office/drawing/2014/main" id="{580CE7C7-3CD5-4B95-8E52-CC91555B52F4}"/>
              </a:ext>
            </a:extLst>
          </p:cNvPr>
          <p:cNvSpPr>
            <a:spLocks noGrp="1"/>
          </p:cNvSpPr>
          <p:nvPr>
            <p:ph type="dt" sz="half" idx="2"/>
          </p:nvPr>
        </p:nvSpPr>
        <p:spPr>
          <a:xfrm>
            <a:off x="2557527" y="9022074"/>
            <a:ext cx="633117" cy="153888"/>
          </a:xfrm>
          <a:prstGeom prst="rect">
            <a:avLst/>
          </a:prstGeom>
        </p:spPr>
        <p:txBody>
          <a:bodyPr vert="horz" wrap="square" lIns="0" tIns="0" rIns="0" bIns="0" rtlCol="0" anchor="ctr">
            <a:spAutoFit/>
          </a:bodyPr>
          <a:lstStyle>
            <a:lvl1pPr algn="ctr">
              <a:defRPr sz="1000">
                <a:solidFill>
                  <a:schemeClr val="dk2"/>
                </a:solidFill>
                <a:latin typeface="+mj-lt"/>
              </a:defRPr>
            </a:lvl1pPr>
          </a:lstStyle>
          <a:p>
            <a:fld id="{24910DF8-3E1B-4291-ABC5-695BE994565F}" type="datetime1">
              <a:rPr lang="nb-NO" smtClean="0"/>
              <a:t>27.02.2020</a:t>
            </a:fld>
            <a:endParaRPr lang="nb-NO" dirty="0"/>
          </a:p>
        </p:txBody>
      </p:sp>
      <p:sp>
        <p:nvSpPr>
          <p:cNvPr id="12" name="Plassholder for bunntekst 4">
            <a:extLst>
              <a:ext uri="{FF2B5EF4-FFF2-40B4-BE49-F238E27FC236}">
                <a16:creationId xmlns:a16="http://schemas.microsoft.com/office/drawing/2014/main" id="{C1D7330F-9F84-4E0E-8869-734B83148AA5}"/>
              </a:ext>
            </a:extLst>
          </p:cNvPr>
          <p:cNvSpPr>
            <a:spLocks noGrp="1"/>
          </p:cNvSpPr>
          <p:nvPr>
            <p:ph type="ftr" sz="quarter" idx="3"/>
          </p:nvPr>
        </p:nvSpPr>
        <p:spPr>
          <a:xfrm>
            <a:off x="4812506" y="9022074"/>
            <a:ext cx="7560168" cy="153888"/>
          </a:xfrm>
          <a:prstGeom prst="rect">
            <a:avLst/>
          </a:prstGeom>
        </p:spPr>
        <p:txBody>
          <a:bodyPr vert="horz" wrap="square" lIns="0" tIns="0" rIns="0" bIns="0" rtlCol="0" anchor="ctr">
            <a:spAutoFit/>
          </a:bodyPr>
          <a:lstStyle>
            <a:lvl1pPr algn="l">
              <a:defRPr sz="1000">
                <a:solidFill>
                  <a:schemeClr val="dk2"/>
                </a:solidFill>
                <a:latin typeface="+mj-lt"/>
              </a:defRPr>
            </a:lvl1pPr>
          </a:lstStyle>
          <a:p>
            <a:r>
              <a:rPr lang="nb-NO"/>
              <a:t>Title</a:t>
            </a:r>
            <a:endParaRPr lang="nb-NO" dirty="0"/>
          </a:p>
        </p:txBody>
      </p:sp>
      <p:pic>
        <p:nvPicPr>
          <p:cNvPr id="17" name="Grafikk 16">
            <a:extLst>
              <a:ext uri="{FF2B5EF4-FFF2-40B4-BE49-F238E27FC236}">
                <a16:creationId xmlns:a16="http://schemas.microsoft.com/office/drawing/2014/main" id="{73C4BEFC-AF51-4F01-9EAD-F7EA809127F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2433535" y="8890212"/>
            <a:ext cx="3590925" cy="285750"/>
          </a:xfrm>
          <a:prstGeom prst="rect">
            <a:avLst/>
          </a:prstGeom>
        </p:spPr>
      </p:pic>
      <p:pic>
        <p:nvPicPr>
          <p:cNvPr id="5" name="Bilde 4">
            <a:extLst>
              <a:ext uri="{FF2B5EF4-FFF2-40B4-BE49-F238E27FC236}">
                <a16:creationId xmlns:a16="http://schemas.microsoft.com/office/drawing/2014/main" id="{AB4410B4-387D-4EE5-BFE2-9AA512A79FC1}"/>
              </a:ext>
            </a:extLst>
          </p:cNvPr>
          <p:cNvPicPr>
            <a:picLocks noChangeAspect="1"/>
          </p:cNvPicPr>
          <p:nvPr userDrawn="1"/>
        </p:nvPicPr>
        <p:blipFill>
          <a:blip r:embed="rId18"/>
          <a:stretch>
            <a:fillRect/>
          </a:stretch>
        </p:blipFill>
        <p:spPr>
          <a:xfrm>
            <a:off x="1143512" y="8693483"/>
            <a:ext cx="1356121" cy="679208"/>
          </a:xfrm>
          <a:prstGeom prst="rect">
            <a:avLst/>
          </a:prstGeom>
        </p:spPr>
      </p:pic>
    </p:spTree>
    <p:extLst>
      <p:ext uri="{BB962C8B-B14F-4D97-AF65-F5344CB8AC3E}">
        <p14:creationId xmlns:p14="http://schemas.microsoft.com/office/powerpoint/2010/main" val="373315063"/>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63" r:id="rId4"/>
    <p:sldLayoutId id="2147483661" r:id="rId5"/>
    <p:sldLayoutId id="2147483650" r:id="rId6"/>
    <p:sldLayoutId id="2147483664" r:id="rId7"/>
    <p:sldLayoutId id="2147483665" r:id="rId8"/>
    <p:sldLayoutId id="2147483666" r:id="rId9"/>
    <p:sldLayoutId id="2147483667" r:id="rId10"/>
    <p:sldLayoutId id="2147483668" r:id="rId11"/>
    <p:sldLayoutId id="2147483669" r:id="rId12"/>
    <p:sldLayoutId id="2147483670" r:id="rId13"/>
    <p:sldLayoutId id="2147483672" r:id="rId14"/>
  </p:sldLayoutIdLst>
  <p:hf sldNum="0" hdr="0" ftr="0" dt="0"/>
  <p:txStyles>
    <p:titleStyle>
      <a:lvl1pPr algn="l" defTabSz="914400" rtl="0" eaLnBrk="1" latinLnBrk="0" hangingPunct="1">
        <a:lnSpc>
          <a:spcPct val="100000"/>
        </a:lnSpc>
        <a:spcBef>
          <a:spcPct val="0"/>
        </a:spcBef>
        <a:buNone/>
        <a:defRPr sz="4800" b="1" kern="1200">
          <a:solidFill>
            <a:schemeClr val="dk2"/>
          </a:solidFill>
          <a:latin typeface="+mj-lt"/>
          <a:ea typeface="+mj-ea"/>
          <a:cs typeface="+mj-cs"/>
        </a:defRPr>
      </a:lvl1pPr>
    </p:titleStyle>
    <p:bodyStyle>
      <a:lvl1pPr marL="306000" indent="-306000" algn="l" defTabSz="914400" rtl="0" eaLnBrk="1" latinLnBrk="0" hangingPunct="1">
        <a:lnSpc>
          <a:spcPct val="100000"/>
        </a:lnSpc>
        <a:spcBef>
          <a:spcPts val="0"/>
        </a:spcBef>
        <a:spcAft>
          <a:spcPts val="1200"/>
        </a:spcAft>
        <a:buFont typeface="Arial" panose="020B0604020202020204" pitchFamily="34" charset="0"/>
        <a:buChar char="•"/>
        <a:defRPr sz="3000" kern="1200">
          <a:solidFill>
            <a:schemeClr val="dk2"/>
          </a:solidFill>
          <a:latin typeface="+mn-lt"/>
          <a:ea typeface="+mn-ea"/>
          <a:cs typeface="+mn-cs"/>
        </a:defRPr>
      </a:lvl1pPr>
      <a:lvl2pPr marL="612000" indent="-306000" algn="l" defTabSz="914400" rtl="0" eaLnBrk="1" latinLnBrk="0" hangingPunct="1">
        <a:lnSpc>
          <a:spcPct val="100000"/>
        </a:lnSpc>
        <a:spcBef>
          <a:spcPts val="0"/>
        </a:spcBef>
        <a:spcAft>
          <a:spcPts val="1200"/>
        </a:spcAft>
        <a:buFont typeface="Arial" panose="020B0604020202020204" pitchFamily="34" charset="0"/>
        <a:buChar char="•"/>
        <a:defRPr sz="3000" kern="1200">
          <a:solidFill>
            <a:schemeClr val="dk2"/>
          </a:solidFill>
          <a:latin typeface="+mn-lt"/>
          <a:ea typeface="+mn-ea"/>
          <a:cs typeface="+mn-cs"/>
        </a:defRPr>
      </a:lvl2pPr>
      <a:lvl3pPr marL="918000" indent="-306000" algn="l" defTabSz="914400" rtl="0" eaLnBrk="1" latinLnBrk="0" hangingPunct="1">
        <a:lnSpc>
          <a:spcPct val="100000"/>
        </a:lnSpc>
        <a:spcBef>
          <a:spcPts val="0"/>
        </a:spcBef>
        <a:spcAft>
          <a:spcPts val="1200"/>
        </a:spcAft>
        <a:buFont typeface="Arial" panose="020B0604020202020204" pitchFamily="34" charset="0"/>
        <a:buChar char="•"/>
        <a:defRPr sz="3000" kern="1200">
          <a:solidFill>
            <a:schemeClr val="dk2"/>
          </a:solidFill>
          <a:latin typeface="+mn-lt"/>
          <a:ea typeface="+mn-ea"/>
          <a:cs typeface="+mn-cs"/>
        </a:defRPr>
      </a:lvl3pPr>
      <a:lvl4pPr marL="1224000" indent="-306000" algn="l" defTabSz="914400" rtl="0" eaLnBrk="1" latinLnBrk="0" hangingPunct="1">
        <a:lnSpc>
          <a:spcPct val="100000"/>
        </a:lnSpc>
        <a:spcBef>
          <a:spcPts val="0"/>
        </a:spcBef>
        <a:spcAft>
          <a:spcPts val="1200"/>
        </a:spcAft>
        <a:buFont typeface="Arial" panose="020B0604020202020204" pitchFamily="34" charset="0"/>
        <a:buChar char="•"/>
        <a:defRPr sz="3000" kern="1200">
          <a:solidFill>
            <a:schemeClr val="dk2"/>
          </a:solidFill>
          <a:latin typeface="+mn-lt"/>
          <a:ea typeface="+mn-ea"/>
          <a:cs typeface="+mn-cs"/>
        </a:defRPr>
      </a:lvl4pPr>
      <a:lvl5pPr marL="1530000" indent="-306000" algn="l" defTabSz="914400" rtl="0" eaLnBrk="1" latinLnBrk="0" hangingPunct="1">
        <a:lnSpc>
          <a:spcPct val="100000"/>
        </a:lnSpc>
        <a:spcBef>
          <a:spcPts val="0"/>
        </a:spcBef>
        <a:spcAft>
          <a:spcPts val="1200"/>
        </a:spcAft>
        <a:buFont typeface="Arial" panose="020B0604020202020204" pitchFamily="34" charset="0"/>
        <a:buChar char="•"/>
        <a:defRPr sz="3000" kern="1200">
          <a:solidFill>
            <a:schemeClr val="dk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facebook.com/events/262144361421167/" TargetMode="External"/><Relationship Id="rId2" Type="http://schemas.openxmlformats.org/officeDocument/2006/relationships/hyperlink" Target="https://www.handball.no/regioner/nhf-sentralt/kampaktivitet/nasjonale-serier/intersport-bylagsturnering/"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tif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7155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BFA8C8D-2C49-B542-9B81-A4F2BD4669DD}"/>
              </a:ext>
            </a:extLst>
          </p:cNvPr>
          <p:cNvSpPr>
            <a:spLocks noGrp="1"/>
          </p:cNvSpPr>
          <p:nvPr>
            <p:ph type="title"/>
          </p:nvPr>
        </p:nvSpPr>
        <p:spPr>
          <a:xfrm>
            <a:off x="609601" y="483455"/>
            <a:ext cx="16720002" cy="1497746"/>
          </a:xfrm>
        </p:spPr>
        <p:txBody>
          <a:bodyPr/>
          <a:lstStyle/>
          <a:p>
            <a:pPr>
              <a:lnSpc>
                <a:spcPct val="120000"/>
              </a:lnSpc>
              <a:defRPr/>
            </a:pPr>
            <a:r>
              <a:rPr lang="nb-NO" sz="6000" dirty="0">
                <a:solidFill>
                  <a:srgbClr val="EA005F"/>
                </a:solidFill>
              </a:rPr>
              <a:t>Kampavvikling</a:t>
            </a:r>
            <a:br>
              <a:rPr lang="nb-NO" dirty="0">
                <a:solidFill>
                  <a:schemeClr val="accent1">
                    <a:lumMod val="60000"/>
                    <a:lumOff val="40000"/>
                  </a:schemeClr>
                </a:solidFill>
              </a:rPr>
            </a:br>
            <a:br>
              <a:rPr lang="nb-NO" dirty="0"/>
            </a:br>
            <a:endParaRPr lang="nb-NO" dirty="0"/>
          </a:p>
        </p:txBody>
      </p:sp>
      <p:sp>
        <p:nvSpPr>
          <p:cNvPr id="3" name="Plassholder for innhold 2">
            <a:extLst>
              <a:ext uri="{FF2B5EF4-FFF2-40B4-BE49-F238E27FC236}">
                <a16:creationId xmlns:a16="http://schemas.microsoft.com/office/drawing/2014/main" id="{9DB01463-8CFD-D644-BA64-7F6BF8464954}"/>
              </a:ext>
            </a:extLst>
          </p:cNvPr>
          <p:cNvSpPr>
            <a:spLocks noGrp="1"/>
          </p:cNvSpPr>
          <p:nvPr>
            <p:ph idx="1"/>
          </p:nvPr>
        </p:nvSpPr>
        <p:spPr>
          <a:xfrm>
            <a:off x="849085" y="3374572"/>
            <a:ext cx="14724487" cy="3004457"/>
          </a:xfrm>
        </p:spPr>
        <p:txBody>
          <a:bodyPr/>
          <a:lstStyle/>
          <a:p>
            <a:r>
              <a:rPr lang="nb-NO" sz="3200" dirty="0"/>
              <a:t>TA (</a:t>
            </a:r>
            <a:r>
              <a:rPr lang="nb-NO" sz="3200" dirty="0" err="1"/>
              <a:t>Turneringsadmin</a:t>
            </a:r>
            <a:r>
              <a:rPr lang="nb-NO" sz="3200" dirty="0"/>
              <a:t>):</a:t>
            </a:r>
            <a:br>
              <a:rPr lang="nb-NO" sz="3200" dirty="0"/>
            </a:br>
            <a:r>
              <a:rPr lang="nb-NO" sz="3200" dirty="0"/>
              <a:t>Alle kampene blir lagt inn i TA. Det blir ført «Standard LIVE»  på vanlig måte. </a:t>
            </a:r>
            <a:br>
              <a:rPr lang="nb-NO" sz="3200" dirty="0"/>
            </a:br>
            <a:r>
              <a:rPr lang="nb-NO" sz="3200" dirty="0"/>
              <a:t>Det betyr at regionene må legge inn kamptropp for hvert lag i god tid i forveien. </a:t>
            </a:r>
            <a:br>
              <a:rPr lang="nb-NO" sz="3200" dirty="0"/>
            </a:br>
            <a:r>
              <a:rPr lang="nb-NO" sz="3200" u="sng" dirty="0"/>
              <a:t>Senest 25.februar </a:t>
            </a:r>
            <a:br>
              <a:rPr lang="nb-NO" sz="3200" u="sng" dirty="0"/>
            </a:br>
            <a:r>
              <a:rPr lang="nb-NO" sz="3200" dirty="0"/>
              <a:t>Så føres navnene inn i lagoppstillingen, senest 30 minutter før kampstart.</a:t>
            </a:r>
            <a:endParaRPr lang="nb-NO" dirty="0"/>
          </a:p>
        </p:txBody>
      </p:sp>
    </p:spTree>
    <p:extLst>
      <p:ext uri="{BB962C8B-B14F-4D97-AF65-F5344CB8AC3E}">
        <p14:creationId xmlns:p14="http://schemas.microsoft.com/office/powerpoint/2010/main" val="1478773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BFA8C8D-2C49-B542-9B81-A4F2BD4669DD}"/>
              </a:ext>
            </a:extLst>
          </p:cNvPr>
          <p:cNvSpPr>
            <a:spLocks noGrp="1"/>
          </p:cNvSpPr>
          <p:nvPr>
            <p:ph type="title"/>
          </p:nvPr>
        </p:nvSpPr>
        <p:spPr>
          <a:xfrm>
            <a:off x="609601" y="483455"/>
            <a:ext cx="16720002" cy="1497746"/>
          </a:xfrm>
        </p:spPr>
        <p:txBody>
          <a:bodyPr/>
          <a:lstStyle/>
          <a:p>
            <a:pPr>
              <a:lnSpc>
                <a:spcPct val="120000"/>
              </a:lnSpc>
              <a:defRPr/>
            </a:pPr>
            <a:r>
              <a:rPr lang="nb-NO" sz="6000" dirty="0">
                <a:solidFill>
                  <a:srgbClr val="EA005F"/>
                </a:solidFill>
              </a:rPr>
              <a:t>Garderober</a:t>
            </a:r>
            <a:br>
              <a:rPr lang="nb-NO" dirty="0">
                <a:solidFill>
                  <a:schemeClr val="accent1">
                    <a:lumMod val="60000"/>
                    <a:lumOff val="40000"/>
                  </a:schemeClr>
                </a:solidFill>
              </a:rPr>
            </a:br>
            <a:br>
              <a:rPr lang="nb-NO" dirty="0"/>
            </a:br>
            <a:br>
              <a:rPr lang="nb-NO" altLang="nb-NO" sz="2000" dirty="0"/>
            </a:br>
            <a:endParaRPr lang="nb-NO" sz="2000" dirty="0"/>
          </a:p>
        </p:txBody>
      </p:sp>
      <p:sp>
        <p:nvSpPr>
          <p:cNvPr id="3" name="Plassholder for innhold 2">
            <a:extLst>
              <a:ext uri="{FF2B5EF4-FFF2-40B4-BE49-F238E27FC236}">
                <a16:creationId xmlns:a16="http://schemas.microsoft.com/office/drawing/2014/main" id="{9DB01463-8CFD-D644-BA64-7F6BF8464954}"/>
              </a:ext>
            </a:extLst>
          </p:cNvPr>
          <p:cNvSpPr>
            <a:spLocks noGrp="1"/>
          </p:cNvSpPr>
          <p:nvPr>
            <p:ph idx="1"/>
          </p:nvPr>
        </p:nvSpPr>
        <p:spPr>
          <a:xfrm flipV="1">
            <a:off x="1110343" y="6379029"/>
            <a:ext cx="14463229" cy="1349828"/>
          </a:xfrm>
        </p:spPr>
        <p:txBody>
          <a:bodyPr/>
          <a:lstStyle/>
          <a:p>
            <a:r>
              <a:rPr lang="nb-NO" dirty="0"/>
              <a:t>.</a:t>
            </a:r>
          </a:p>
        </p:txBody>
      </p:sp>
      <p:sp>
        <p:nvSpPr>
          <p:cNvPr id="4" name="Rektangel 3">
            <a:extLst>
              <a:ext uri="{FF2B5EF4-FFF2-40B4-BE49-F238E27FC236}">
                <a16:creationId xmlns:a16="http://schemas.microsoft.com/office/drawing/2014/main" id="{CB32C9CF-5199-6942-9A14-1553899ED425}"/>
              </a:ext>
            </a:extLst>
          </p:cNvPr>
          <p:cNvSpPr/>
          <p:nvPr/>
        </p:nvSpPr>
        <p:spPr>
          <a:xfrm>
            <a:off x="718230" y="1981201"/>
            <a:ext cx="16502743" cy="6555641"/>
          </a:xfrm>
          <a:prstGeom prst="rect">
            <a:avLst/>
          </a:prstGeom>
        </p:spPr>
        <p:txBody>
          <a:bodyPr wrap="square">
            <a:spAutoFit/>
          </a:bodyPr>
          <a:lstStyle/>
          <a:p>
            <a:r>
              <a:rPr lang="nb-NO" altLang="nb-NO" sz="2800" dirty="0">
                <a:ea typeface="ＭＳ Ｐゴシック" panose="020B0600070205080204" pitchFamily="34" charset="-128"/>
              </a:rPr>
              <a:t>Det vil </a:t>
            </a:r>
            <a:r>
              <a:rPr lang="nb-NO" altLang="nb-NO" sz="2800" b="1" u="sng" dirty="0">
                <a:ea typeface="ＭＳ Ｐゴシック" panose="020B0600070205080204" pitchFamily="34" charset="-128"/>
              </a:rPr>
              <a:t>ikke </a:t>
            </a:r>
            <a:r>
              <a:rPr lang="nb-NO" altLang="nb-NO" sz="2800" dirty="0">
                <a:ea typeface="ＭＳ Ｐゴシック" panose="020B0600070205080204" pitchFamily="34" charset="-128"/>
              </a:rPr>
              <a:t>være </a:t>
            </a:r>
            <a:r>
              <a:rPr lang="nb-NO" altLang="nb-NO" sz="2800" b="1" u="sng" dirty="0">
                <a:ea typeface="ＭＳ Ｐゴシック" panose="020B0600070205080204" pitchFamily="34" charset="-128"/>
              </a:rPr>
              <a:t>egen</a:t>
            </a:r>
            <a:r>
              <a:rPr lang="nb-NO" altLang="nb-NO" sz="2800" dirty="0">
                <a:ea typeface="ＭＳ Ｐゴシック" panose="020B0600070205080204" pitchFamily="34" charset="-128"/>
              </a:rPr>
              <a:t> garderobe til hvert lag i hallen. </a:t>
            </a:r>
          </a:p>
          <a:p>
            <a:r>
              <a:rPr lang="nb-NO" altLang="nb-NO" sz="2800" dirty="0">
                <a:ea typeface="ＭＳ Ｐゴシック" panose="020B0600070205080204" pitchFamily="34" charset="-128"/>
              </a:rPr>
              <a:t>	</a:t>
            </a:r>
          </a:p>
          <a:p>
            <a:r>
              <a:rPr lang="nb-NO" altLang="nb-NO" sz="2800" dirty="0">
                <a:ea typeface="ＭＳ Ｐゴシック" panose="020B0600070205080204" pitchFamily="34" charset="-128"/>
              </a:rPr>
              <a:t>	Jentene som spiller på bane D benytter garderobene 1 og 2 </a:t>
            </a:r>
            <a:br>
              <a:rPr lang="nb-NO" altLang="nb-NO" sz="2800" dirty="0">
                <a:ea typeface="ＭＳ Ｐゴシック" panose="020B0600070205080204" pitchFamily="34" charset="-128"/>
              </a:rPr>
            </a:br>
            <a:r>
              <a:rPr lang="nb-NO" altLang="nb-NO" sz="2800" dirty="0">
                <a:ea typeface="ＭＳ Ｐゴシック" panose="020B0600070205080204" pitchFamily="34" charset="-128"/>
              </a:rPr>
              <a:t>	Jentene som spiller på bane C benytter garderobene 3 og 4</a:t>
            </a:r>
          </a:p>
          <a:p>
            <a:r>
              <a:rPr lang="nb-NO" altLang="nb-NO" sz="2800" dirty="0">
                <a:ea typeface="ＭＳ Ｐゴシック" panose="020B0600070205080204" pitchFamily="34" charset="-128"/>
              </a:rPr>
              <a:t>	Guttene som spiller på bane B benytter garderobene 5 og 6</a:t>
            </a:r>
          </a:p>
          <a:p>
            <a:r>
              <a:rPr lang="nb-NO" altLang="nb-NO" sz="2800" dirty="0">
                <a:ea typeface="ＭＳ Ｐゴシック" panose="020B0600070205080204" pitchFamily="34" charset="-128"/>
              </a:rPr>
              <a:t>	Guttene som spiller på bane A benytter garderobene 7 og 8</a:t>
            </a:r>
          </a:p>
          <a:p>
            <a:r>
              <a:rPr lang="nb-NO" altLang="nb-NO" sz="2800" dirty="0">
                <a:ea typeface="ＭＳ Ｐゴシック" panose="020B0600070205080204" pitchFamily="34" charset="-128"/>
              </a:rPr>
              <a:t>	</a:t>
            </a:r>
          </a:p>
          <a:p>
            <a:r>
              <a:rPr lang="nb-NO" altLang="nb-NO" sz="2800" dirty="0">
                <a:ea typeface="ＭＳ Ｐゴシック" panose="020B0600070205080204" pitchFamily="34" charset="-128"/>
              </a:rPr>
              <a:t>Garderobene blir kun brukt til omkledningsrom og dusjing. </a:t>
            </a:r>
            <a:br>
              <a:rPr lang="nb-NO" altLang="nb-NO" sz="2800" dirty="0">
                <a:ea typeface="ＭＳ Ｐゴシック" panose="020B0600070205080204" pitchFamily="34" charset="-128"/>
              </a:rPr>
            </a:br>
            <a:r>
              <a:rPr lang="nb-NO" altLang="nb-NO" sz="2800" b="1" dirty="0">
                <a:ea typeface="ＭＳ Ｐゴシック" panose="020B0600070205080204" pitchFamily="34" charset="-128"/>
              </a:rPr>
              <a:t>Ikke spillermøter før, etter eller i pausene</a:t>
            </a:r>
            <a:r>
              <a:rPr lang="nb-NO" altLang="nb-NO" sz="2800" dirty="0">
                <a:ea typeface="ＭＳ Ｐゴシック" panose="020B0600070205080204" pitchFamily="34" charset="-128"/>
              </a:rPr>
              <a:t>. </a:t>
            </a:r>
            <a:br>
              <a:rPr lang="nb-NO" altLang="nb-NO" sz="2800" dirty="0">
                <a:ea typeface="ＭＳ Ｐゴシック" panose="020B0600070205080204" pitchFamily="34" charset="-128"/>
              </a:rPr>
            </a:br>
            <a:r>
              <a:rPr lang="nb-NO" altLang="nb-NO" sz="2800" dirty="0">
                <a:ea typeface="ＭＳ Ｐゴシック" panose="020B0600070205080204" pitchFamily="34" charset="-128"/>
              </a:rPr>
              <a:t>Det anbefales å ta spillermøter i klasserom før kamper eller å finne et ledig område i hallen. </a:t>
            </a:r>
            <a:br>
              <a:rPr lang="nb-NO" altLang="nb-NO" sz="2800" dirty="0">
                <a:ea typeface="ＭＳ Ｐゴシック" panose="020B0600070205080204" pitchFamily="34" charset="-128"/>
              </a:rPr>
            </a:br>
            <a:br>
              <a:rPr lang="nb-NO" altLang="nb-NO" sz="2800" dirty="0">
                <a:ea typeface="ＭＳ Ｐゴシック" panose="020B0600070205080204" pitchFamily="34" charset="-128"/>
              </a:rPr>
            </a:br>
            <a:r>
              <a:rPr lang="nb-NO" altLang="nb-NO" sz="2800" b="1" dirty="0">
                <a:ea typeface="ＭＳ Ｐゴシック" panose="020B0600070205080204" pitchFamily="34" charset="-128"/>
              </a:rPr>
              <a:t>Husk: </a:t>
            </a:r>
            <a:r>
              <a:rPr lang="nb-NO" altLang="nb-NO" sz="2800" dirty="0">
                <a:ea typeface="ＭＳ Ｐゴシック" panose="020B0600070205080204" pitchFamily="34" charset="-128"/>
              </a:rPr>
              <a:t>Det er flere som skal bruke garderobene, så hold orden. </a:t>
            </a:r>
            <a:br>
              <a:rPr lang="nb-NO" altLang="nb-NO" sz="2800" dirty="0">
                <a:ea typeface="ＭＳ Ｐゴシック" panose="020B0600070205080204" pitchFamily="34" charset="-128"/>
              </a:rPr>
            </a:br>
            <a:r>
              <a:rPr lang="nb-NO" altLang="nb-NO" sz="2800" dirty="0">
                <a:ea typeface="ＭＳ Ｐゴシック" panose="020B0600070205080204" pitchFamily="34" charset="-128"/>
              </a:rPr>
              <a:t>Søppel skal ryddes og kastes i bossdunker/søppelsekker. </a:t>
            </a:r>
          </a:p>
          <a:p>
            <a:br>
              <a:rPr lang="nb-NO" altLang="nb-NO" sz="2800" dirty="0">
                <a:ea typeface="ＭＳ Ｐゴシック" panose="020B0600070205080204" pitchFamily="34" charset="-128"/>
              </a:rPr>
            </a:br>
            <a:r>
              <a:rPr lang="nb-NO" altLang="nb-NO" sz="2800" b="1" dirty="0">
                <a:ea typeface="ＭＳ Ｐゴシック" panose="020B0600070205080204" pitchFamily="34" charset="-128"/>
              </a:rPr>
              <a:t>BALL OG KLISTER I GARDEROBEN ER STRENGT FORBUDT.</a:t>
            </a:r>
          </a:p>
        </p:txBody>
      </p:sp>
    </p:spTree>
    <p:extLst>
      <p:ext uri="{BB962C8B-B14F-4D97-AF65-F5344CB8AC3E}">
        <p14:creationId xmlns:p14="http://schemas.microsoft.com/office/powerpoint/2010/main" val="3330036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BFA8C8D-2C49-B542-9B81-A4F2BD4669DD}"/>
              </a:ext>
            </a:extLst>
          </p:cNvPr>
          <p:cNvSpPr>
            <a:spLocks noGrp="1"/>
          </p:cNvSpPr>
          <p:nvPr>
            <p:ph type="title"/>
          </p:nvPr>
        </p:nvSpPr>
        <p:spPr>
          <a:xfrm>
            <a:off x="609601" y="483455"/>
            <a:ext cx="16720002" cy="1497746"/>
          </a:xfrm>
        </p:spPr>
        <p:txBody>
          <a:bodyPr/>
          <a:lstStyle/>
          <a:p>
            <a:pPr>
              <a:lnSpc>
                <a:spcPct val="120000"/>
              </a:lnSpc>
              <a:defRPr/>
            </a:pPr>
            <a:r>
              <a:rPr lang="nb-NO" sz="6000" dirty="0">
                <a:solidFill>
                  <a:srgbClr val="EA005F"/>
                </a:solidFill>
              </a:rPr>
              <a:t>Møter i forbindelse med turneringen</a:t>
            </a:r>
            <a:br>
              <a:rPr lang="nb-NO" dirty="0">
                <a:solidFill>
                  <a:schemeClr val="accent1">
                    <a:lumMod val="60000"/>
                    <a:lumOff val="40000"/>
                  </a:schemeClr>
                </a:solidFill>
              </a:rPr>
            </a:br>
            <a:br>
              <a:rPr lang="nb-NO" dirty="0"/>
            </a:br>
            <a:br>
              <a:rPr lang="nb-NO" altLang="nb-NO" sz="2000" dirty="0"/>
            </a:br>
            <a:endParaRPr lang="nb-NO" sz="2000" dirty="0"/>
          </a:p>
        </p:txBody>
      </p:sp>
      <p:sp>
        <p:nvSpPr>
          <p:cNvPr id="3" name="Plassholder for innhold 2">
            <a:extLst>
              <a:ext uri="{FF2B5EF4-FFF2-40B4-BE49-F238E27FC236}">
                <a16:creationId xmlns:a16="http://schemas.microsoft.com/office/drawing/2014/main" id="{9DB01463-8CFD-D644-BA64-7F6BF8464954}"/>
              </a:ext>
            </a:extLst>
          </p:cNvPr>
          <p:cNvSpPr>
            <a:spLocks noGrp="1"/>
          </p:cNvSpPr>
          <p:nvPr>
            <p:ph idx="1"/>
          </p:nvPr>
        </p:nvSpPr>
        <p:spPr>
          <a:xfrm flipV="1">
            <a:off x="1110343" y="6379029"/>
            <a:ext cx="14463229" cy="1349828"/>
          </a:xfrm>
        </p:spPr>
        <p:txBody>
          <a:bodyPr/>
          <a:lstStyle/>
          <a:p>
            <a:r>
              <a:rPr lang="nb-NO" dirty="0"/>
              <a:t>.</a:t>
            </a:r>
          </a:p>
        </p:txBody>
      </p:sp>
      <p:sp>
        <p:nvSpPr>
          <p:cNvPr id="4" name="Rektangel 3">
            <a:extLst>
              <a:ext uri="{FF2B5EF4-FFF2-40B4-BE49-F238E27FC236}">
                <a16:creationId xmlns:a16="http://schemas.microsoft.com/office/drawing/2014/main" id="{CB32C9CF-5199-6942-9A14-1553899ED425}"/>
              </a:ext>
            </a:extLst>
          </p:cNvPr>
          <p:cNvSpPr/>
          <p:nvPr/>
        </p:nvSpPr>
        <p:spPr>
          <a:xfrm>
            <a:off x="391886" y="1981201"/>
            <a:ext cx="16829087" cy="6740307"/>
          </a:xfrm>
          <a:prstGeom prst="rect">
            <a:avLst/>
          </a:prstGeom>
        </p:spPr>
        <p:txBody>
          <a:bodyPr wrap="square">
            <a:spAutoFit/>
          </a:bodyPr>
          <a:lstStyle/>
          <a:p>
            <a:pPr>
              <a:defRPr/>
            </a:pPr>
            <a:endParaRPr lang="nb-NO" sz="2000" dirty="0"/>
          </a:p>
          <a:p>
            <a:r>
              <a:rPr lang="nb-NO" sz="2800" b="1" dirty="0"/>
              <a:t>Fredag 28.2 </a:t>
            </a:r>
            <a:r>
              <a:rPr lang="nb-NO" sz="2800" b="1" dirty="0" err="1"/>
              <a:t>kl</a:t>
            </a:r>
            <a:r>
              <a:rPr lang="nb-NO" sz="2800" b="1" dirty="0"/>
              <a:t> 15.30-16.30 i møterom 1 (Glassburet) i Stavanger Idrettshall</a:t>
            </a:r>
            <a:endParaRPr lang="nb-NO" sz="3200" dirty="0"/>
          </a:p>
          <a:p>
            <a:r>
              <a:rPr lang="nb-NO" sz="2800" b="1" dirty="0"/>
              <a:t>For: trener, leder og dommere</a:t>
            </a:r>
            <a:endParaRPr lang="nb-NO" sz="3200" dirty="0"/>
          </a:p>
          <a:p>
            <a:r>
              <a:rPr lang="nb-NO" sz="2800" dirty="0"/>
              <a:t>Generell informasjon om bylagsturneringen</a:t>
            </a:r>
          </a:p>
          <a:p>
            <a:r>
              <a:rPr lang="nb-NO" sz="2800" dirty="0"/>
              <a:t>Dommerutvikling, samarbeid trener/dommer</a:t>
            </a:r>
          </a:p>
          <a:p>
            <a:r>
              <a:rPr lang="nb-NO" sz="2800" dirty="0" err="1"/>
              <a:t>Shoot</a:t>
            </a:r>
            <a:r>
              <a:rPr lang="nb-NO" sz="2800" dirty="0"/>
              <a:t> </a:t>
            </a:r>
            <a:r>
              <a:rPr lang="nb-NO" sz="2800" dirty="0" err="1"/>
              <a:t>out</a:t>
            </a:r>
            <a:endParaRPr lang="nb-NO" sz="2800" dirty="0"/>
          </a:p>
          <a:p>
            <a:r>
              <a:rPr lang="nb-NO" sz="2800" dirty="0"/>
              <a:t> </a:t>
            </a:r>
          </a:p>
          <a:p>
            <a:r>
              <a:rPr lang="nb-NO" sz="2800" dirty="0"/>
              <a:t> </a:t>
            </a:r>
            <a:endParaRPr lang="nb-NO" sz="3200" dirty="0"/>
          </a:p>
          <a:p>
            <a:r>
              <a:rPr lang="nb-NO" sz="2800" b="1" dirty="0"/>
              <a:t>Fredag 28.2 </a:t>
            </a:r>
            <a:r>
              <a:rPr lang="nb-NO" sz="2800" b="1" dirty="0" err="1"/>
              <a:t>kl</a:t>
            </a:r>
            <a:r>
              <a:rPr lang="nb-NO" sz="2800" b="1" dirty="0"/>
              <a:t> 20.30-21.30 i auditorium </a:t>
            </a:r>
            <a:r>
              <a:rPr lang="nb-NO" sz="2800" b="1"/>
              <a:t>i u-etasje </a:t>
            </a:r>
            <a:r>
              <a:rPr lang="nb-NO" sz="2800" b="1" dirty="0"/>
              <a:t>på </a:t>
            </a:r>
            <a:r>
              <a:rPr lang="nb-NO" sz="2800" b="1" dirty="0" err="1"/>
              <a:t>Svithun</a:t>
            </a:r>
            <a:r>
              <a:rPr lang="nb-NO" sz="2800" b="1" dirty="0"/>
              <a:t> </a:t>
            </a:r>
            <a:r>
              <a:rPr lang="nb-NO" sz="2800" b="1" dirty="0" err="1"/>
              <a:t>vgs</a:t>
            </a:r>
            <a:endParaRPr lang="nb-NO" sz="3200" dirty="0"/>
          </a:p>
          <a:p>
            <a:r>
              <a:rPr lang="nb-NO" sz="2800" b="1" dirty="0"/>
              <a:t>Fagtreff for alle trenere, sammen med landslagstrenere. </a:t>
            </a:r>
            <a:r>
              <a:rPr lang="nb-NO" sz="3200" b="1" dirty="0"/>
              <a:t>Fellesmøte for guttesiden og jentesiden</a:t>
            </a:r>
            <a:endParaRPr lang="nb-NO" sz="3200" dirty="0"/>
          </a:p>
          <a:p>
            <a:r>
              <a:rPr lang="nb-NO" sz="2800" dirty="0"/>
              <a:t>Hva har landslagstrenere og Regionale landslagstrenere sett på RLM og første samlinger</a:t>
            </a:r>
          </a:p>
          <a:p>
            <a:r>
              <a:rPr lang="nb-NO" sz="2800" dirty="0"/>
              <a:t>LK04/LM04 «røde tråd» - fokusområder i laget</a:t>
            </a:r>
          </a:p>
          <a:p>
            <a:r>
              <a:rPr lang="nb-NO" sz="2800" dirty="0"/>
              <a:t>Veien videre i landslagsløpet</a:t>
            </a:r>
          </a:p>
          <a:p>
            <a:pPr marL="457200" lvl="1" indent="0">
              <a:buFontTx/>
              <a:buNone/>
              <a:defRPr/>
            </a:pPr>
            <a:endParaRPr lang="nb-NO" sz="2000" b="1" dirty="0"/>
          </a:p>
          <a:p>
            <a:pPr marL="457200" lvl="1" indent="0">
              <a:buFontTx/>
              <a:buNone/>
              <a:defRPr/>
            </a:pPr>
            <a:r>
              <a:rPr lang="nb-NO" sz="2000" b="1" dirty="0"/>
              <a:t>	</a:t>
            </a:r>
            <a:endParaRPr lang="nb-NO" sz="2000" dirty="0"/>
          </a:p>
        </p:txBody>
      </p:sp>
    </p:spTree>
    <p:extLst>
      <p:ext uri="{BB962C8B-B14F-4D97-AF65-F5344CB8AC3E}">
        <p14:creationId xmlns:p14="http://schemas.microsoft.com/office/powerpoint/2010/main" val="811202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BFA8C8D-2C49-B542-9B81-A4F2BD4669DD}"/>
              </a:ext>
            </a:extLst>
          </p:cNvPr>
          <p:cNvSpPr>
            <a:spLocks noGrp="1"/>
          </p:cNvSpPr>
          <p:nvPr>
            <p:ph type="title"/>
          </p:nvPr>
        </p:nvSpPr>
        <p:spPr>
          <a:xfrm>
            <a:off x="609601" y="483455"/>
            <a:ext cx="16720002" cy="1497746"/>
          </a:xfrm>
        </p:spPr>
        <p:txBody>
          <a:bodyPr/>
          <a:lstStyle/>
          <a:p>
            <a:pPr>
              <a:lnSpc>
                <a:spcPct val="120000"/>
              </a:lnSpc>
              <a:defRPr/>
            </a:pPr>
            <a:r>
              <a:rPr lang="nb-NO" sz="6000" dirty="0">
                <a:solidFill>
                  <a:srgbClr val="EA005F"/>
                </a:solidFill>
              </a:rPr>
              <a:t>Premiering</a:t>
            </a:r>
            <a:br>
              <a:rPr lang="nb-NO" dirty="0">
                <a:solidFill>
                  <a:schemeClr val="accent1">
                    <a:lumMod val="60000"/>
                    <a:lumOff val="40000"/>
                  </a:schemeClr>
                </a:solidFill>
              </a:rPr>
            </a:br>
            <a:br>
              <a:rPr lang="nb-NO" dirty="0"/>
            </a:br>
            <a:br>
              <a:rPr lang="nb-NO" altLang="nb-NO" sz="2000" dirty="0"/>
            </a:br>
            <a:endParaRPr lang="nb-NO" sz="2000" dirty="0"/>
          </a:p>
        </p:txBody>
      </p:sp>
      <p:sp>
        <p:nvSpPr>
          <p:cNvPr id="3" name="Plassholder for innhold 2">
            <a:extLst>
              <a:ext uri="{FF2B5EF4-FFF2-40B4-BE49-F238E27FC236}">
                <a16:creationId xmlns:a16="http://schemas.microsoft.com/office/drawing/2014/main" id="{9DB01463-8CFD-D644-BA64-7F6BF8464954}"/>
              </a:ext>
            </a:extLst>
          </p:cNvPr>
          <p:cNvSpPr>
            <a:spLocks noGrp="1"/>
          </p:cNvSpPr>
          <p:nvPr>
            <p:ph idx="1"/>
          </p:nvPr>
        </p:nvSpPr>
        <p:spPr>
          <a:xfrm flipV="1">
            <a:off x="1110343" y="6379029"/>
            <a:ext cx="14463229" cy="1349828"/>
          </a:xfrm>
        </p:spPr>
        <p:txBody>
          <a:bodyPr/>
          <a:lstStyle/>
          <a:p>
            <a:r>
              <a:rPr lang="nb-NO" dirty="0"/>
              <a:t>.</a:t>
            </a:r>
          </a:p>
        </p:txBody>
      </p:sp>
      <p:sp>
        <p:nvSpPr>
          <p:cNvPr id="4" name="Rektangel 3">
            <a:extLst>
              <a:ext uri="{FF2B5EF4-FFF2-40B4-BE49-F238E27FC236}">
                <a16:creationId xmlns:a16="http://schemas.microsoft.com/office/drawing/2014/main" id="{CB32C9CF-5199-6942-9A14-1553899ED425}"/>
              </a:ext>
            </a:extLst>
          </p:cNvPr>
          <p:cNvSpPr/>
          <p:nvPr/>
        </p:nvSpPr>
        <p:spPr>
          <a:xfrm>
            <a:off x="391886" y="1981201"/>
            <a:ext cx="15626443" cy="4993803"/>
          </a:xfrm>
          <a:prstGeom prst="rect">
            <a:avLst/>
          </a:prstGeom>
        </p:spPr>
        <p:txBody>
          <a:bodyPr wrap="square">
            <a:spAutoFit/>
          </a:bodyPr>
          <a:lstStyle/>
          <a:p>
            <a:pPr>
              <a:lnSpc>
                <a:spcPct val="120000"/>
              </a:lnSpc>
              <a:defRPr/>
            </a:pPr>
            <a:r>
              <a:rPr lang="nb-NO" sz="2800" b="1" dirty="0">
                <a:solidFill>
                  <a:srgbClr val="EA005F"/>
                </a:solidFill>
              </a:rPr>
              <a:t>Premieutdeling</a:t>
            </a:r>
          </a:p>
          <a:p>
            <a:pPr>
              <a:lnSpc>
                <a:spcPct val="120000"/>
              </a:lnSpc>
              <a:defRPr/>
            </a:pPr>
            <a:r>
              <a:rPr lang="nb-NO" sz="2000" dirty="0"/>
              <a:t>Det blir foretatt premie utdeling etter at begge finalene er ferdigspilt.</a:t>
            </a:r>
          </a:p>
          <a:p>
            <a:pPr>
              <a:lnSpc>
                <a:spcPct val="120000"/>
              </a:lnSpc>
              <a:defRPr/>
            </a:pPr>
            <a:r>
              <a:rPr lang="nb-NO" sz="2000" dirty="0"/>
              <a:t>Lagene som blir nr. 1 – 3 premieres.</a:t>
            </a:r>
          </a:p>
          <a:p>
            <a:pPr>
              <a:lnSpc>
                <a:spcPct val="120000"/>
              </a:lnSpc>
              <a:defRPr/>
            </a:pPr>
            <a:endParaRPr lang="nb-NO" sz="2000" b="1" dirty="0">
              <a:solidFill>
                <a:srgbClr val="EA005F"/>
              </a:solidFill>
            </a:endParaRPr>
          </a:p>
          <a:p>
            <a:pPr>
              <a:lnSpc>
                <a:spcPct val="120000"/>
              </a:lnSpc>
              <a:defRPr/>
            </a:pPr>
            <a:r>
              <a:rPr lang="nb-NO" sz="2800" b="1" dirty="0">
                <a:solidFill>
                  <a:srgbClr val="EA005F"/>
                </a:solidFill>
              </a:rPr>
              <a:t>TV/</a:t>
            </a:r>
            <a:r>
              <a:rPr lang="nb-NO" sz="2800" b="1" dirty="0" err="1">
                <a:solidFill>
                  <a:srgbClr val="EA005F"/>
                </a:solidFill>
              </a:rPr>
              <a:t>Streaming</a:t>
            </a:r>
            <a:r>
              <a:rPr lang="nb-NO" sz="2800" b="1" dirty="0">
                <a:solidFill>
                  <a:srgbClr val="EA005F"/>
                </a:solidFill>
              </a:rPr>
              <a:t>/Liveføring</a:t>
            </a:r>
          </a:p>
          <a:p>
            <a:pPr>
              <a:lnSpc>
                <a:spcPct val="120000"/>
              </a:lnSpc>
              <a:defRPr/>
            </a:pPr>
            <a:r>
              <a:rPr lang="nb-NO" sz="2000" dirty="0"/>
              <a:t>Finalene vil bli direktesendt på TV2 sport søndag </a:t>
            </a:r>
            <a:r>
              <a:rPr lang="nb-NO" sz="2000" dirty="0" err="1"/>
              <a:t>kl</a:t>
            </a:r>
            <a:r>
              <a:rPr lang="nb-NO" sz="2000" dirty="0"/>
              <a:t> 1500 (jentefinale) og </a:t>
            </a:r>
            <a:r>
              <a:rPr lang="nb-NO" sz="2000" dirty="0" err="1"/>
              <a:t>kl</a:t>
            </a:r>
            <a:r>
              <a:rPr lang="nb-NO" sz="2000" dirty="0"/>
              <a:t> 1615 (guttefinale)</a:t>
            </a:r>
          </a:p>
          <a:p>
            <a:pPr>
              <a:lnSpc>
                <a:spcPct val="120000"/>
              </a:lnSpc>
              <a:defRPr/>
            </a:pPr>
            <a:r>
              <a:rPr lang="nb-NO" sz="2000" dirty="0"/>
              <a:t>Alle kampene blir ført LIVE på </a:t>
            </a:r>
            <a:r>
              <a:rPr lang="nb-NO" sz="2000" dirty="0" err="1"/>
              <a:t>handball.no</a:t>
            </a:r>
            <a:br>
              <a:rPr lang="nb-NO" sz="2800" dirty="0"/>
            </a:br>
            <a:endParaRPr lang="nb-NO" sz="2800" dirty="0"/>
          </a:p>
          <a:p>
            <a:pPr>
              <a:lnSpc>
                <a:spcPct val="120000"/>
              </a:lnSpc>
              <a:defRPr/>
            </a:pPr>
            <a:r>
              <a:rPr lang="nb-NO" sz="2800" dirty="0"/>
              <a:t>Oppdateringer og info på:  </a:t>
            </a:r>
            <a:r>
              <a:rPr lang="nb-NO" sz="2800" dirty="0">
                <a:hlinkClick r:id="rId2"/>
              </a:rPr>
              <a:t>https://www.handball.no/regioner/nhf-sentralt/kampaktivitet/nasjonale-serier/intersport-bylagsturnering/</a:t>
            </a:r>
            <a:endParaRPr lang="nb-NO" sz="2800" dirty="0"/>
          </a:p>
          <a:p>
            <a:pPr>
              <a:lnSpc>
                <a:spcPct val="120000"/>
              </a:lnSpc>
              <a:defRPr/>
            </a:pPr>
            <a:r>
              <a:rPr lang="nb-NO" sz="2800" dirty="0"/>
              <a:t>Bilder blir lagt ut på våre FB sider: </a:t>
            </a:r>
            <a:r>
              <a:rPr lang="nb-NO" sz="2800" dirty="0">
                <a:hlinkClick r:id="rId3"/>
              </a:rPr>
              <a:t>https://www.facebook.com/events/262144361421167/</a:t>
            </a:r>
            <a:endParaRPr lang="nb-NO" sz="2800" dirty="0"/>
          </a:p>
        </p:txBody>
      </p:sp>
    </p:spTree>
    <p:extLst>
      <p:ext uri="{BB962C8B-B14F-4D97-AF65-F5344CB8AC3E}">
        <p14:creationId xmlns:p14="http://schemas.microsoft.com/office/powerpoint/2010/main" val="1246826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BFA8C8D-2C49-B542-9B81-A4F2BD4669DD}"/>
              </a:ext>
            </a:extLst>
          </p:cNvPr>
          <p:cNvSpPr>
            <a:spLocks noGrp="1"/>
          </p:cNvSpPr>
          <p:nvPr>
            <p:ph type="title"/>
          </p:nvPr>
        </p:nvSpPr>
        <p:spPr>
          <a:xfrm>
            <a:off x="609601" y="483455"/>
            <a:ext cx="16720002" cy="1497746"/>
          </a:xfrm>
        </p:spPr>
        <p:txBody>
          <a:bodyPr/>
          <a:lstStyle/>
          <a:p>
            <a:pPr>
              <a:lnSpc>
                <a:spcPct val="120000"/>
              </a:lnSpc>
              <a:defRPr/>
            </a:pPr>
            <a:r>
              <a:rPr lang="nb-NO" sz="6000" dirty="0">
                <a:solidFill>
                  <a:srgbClr val="EA005F"/>
                </a:solidFill>
              </a:rPr>
              <a:t>Diverse viktig turneringsinformasjon</a:t>
            </a:r>
            <a:br>
              <a:rPr lang="nb-NO" dirty="0">
                <a:solidFill>
                  <a:schemeClr val="accent1">
                    <a:lumMod val="60000"/>
                    <a:lumOff val="40000"/>
                  </a:schemeClr>
                </a:solidFill>
              </a:rPr>
            </a:br>
            <a:br>
              <a:rPr lang="nb-NO" dirty="0"/>
            </a:br>
            <a:br>
              <a:rPr lang="nb-NO" altLang="nb-NO" sz="2000" dirty="0"/>
            </a:br>
            <a:endParaRPr lang="nb-NO" sz="2000" dirty="0"/>
          </a:p>
        </p:txBody>
      </p:sp>
      <p:sp>
        <p:nvSpPr>
          <p:cNvPr id="3" name="Plassholder for innhold 2">
            <a:extLst>
              <a:ext uri="{FF2B5EF4-FFF2-40B4-BE49-F238E27FC236}">
                <a16:creationId xmlns:a16="http://schemas.microsoft.com/office/drawing/2014/main" id="{9DB01463-8CFD-D644-BA64-7F6BF8464954}"/>
              </a:ext>
            </a:extLst>
          </p:cNvPr>
          <p:cNvSpPr>
            <a:spLocks noGrp="1"/>
          </p:cNvSpPr>
          <p:nvPr>
            <p:ph idx="1"/>
          </p:nvPr>
        </p:nvSpPr>
        <p:spPr>
          <a:xfrm flipV="1">
            <a:off x="1110343" y="6379029"/>
            <a:ext cx="14463229" cy="1349828"/>
          </a:xfrm>
        </p:spPr>
        <p:txBody>
          <a:bodyPr/>
          <a:lstStyle/>
          <a:p>
            <a:r>
              <a:rPr lang="nb-NO" dirty="0"/>
              <a:t>.</a:t>
            </a:r>
          </a:p>
        </p:txBody>
      </p:sp>
      <p:sp>
        <p:nvSpPr>
          <p:cNvPr id="4" name="Rektangel 3">
            <a:extLst>
              <a:ext uri="{FF2B5EF4-FFF2-40B4-BE49-F238E27FC236}">
                <a16:creationId xmlns:a16="http://schemas.microsoft.com/office/drawing/2014/main" id="{CB32C9CF-5199-6942-9A14-1553899ED425}"/>
              </a:ext>
            </a:extLst>
          </p:cNvPr>
          <p:cNvSpPr/>
          <p:nvPr/>
        </p:nvSpPr>
        <p:spPr>
          <a:xfrm>
            <a:off x="609601" y="2975114"/>
            <a:ext cx="15411331" cy="3108543"/>
          </a:xfrm>
          <a:prstGeom prst="rect">
            <a:avLst/>
          </a:prstGeom>
        </p:spPr>
        <p:txBody>
          <a:bodyPr wrap="square">
            <a:spAutoFit/>
          </a:bodyPr>
          <a:lstStyle/>
          <a:p>
            <a:r>
              <a:rPr lang="nb-NO" altLang="nb-NO" sz="2800" b="1" dirty="0">
                <a:ea typeface="ＭＳ Ｐゴシック" panose="020B0600070205080204" pitchFamily="34" charset="-128"/>
              </a:rPr>
              <a:t>Det er strengt forbudt med klister andre steder enn på banen</a:t>
            </a:r>
            <a:r>
              <a:rPr lang="nb-NO" altLang="nb-NO" sz="2800" dirty="0">
                <a:ea typeface="ＭＳ Ｐゴシック" panose="020B0600070205080204" pitchFamily="34" charset="-128"/>
              </a:rPr>
              <a:t>. </a:t>
            </a:r>
          </a:p>
          <a:p>
            <a:r>
              <a:rPr lang="nb-NO" altLang="nb-NO" sz="2800" dirty="0">
                <a:ea typeface="ＭＳ Ｐゴシック" panose="020B0600070205080204" pitchFamily="34" charset="-128"/>
              </a:rPr>
              <a:t>Ingen baller i garderobene. Ha dem i pose eller bag. </a:t>
            </a:r>
          </a:p>
          <a:p>
            <a:r>
              <a:rPr lang="nb-NO" altLang="nb-NO" sz="2800" dirty="0">
                <a:ea typeface="ＭＳ Ｐゴシック" panose="020B0600070205080204" pitchFamily="34" charset="-128"/>
              </a:rPr>
              <a:t>Ikke baller/klister i garderober, ganger eller på skolen. </a:t>
            </a:r>
          </a:p>
          <a:p>
            <a:r>
              <a:rPr lang="nb-NO" altLang="nb-NO" sz="2800" dirty="0">
                <a:ea typeface="ＭＳ Ｐゴシック" panose="020B0600070205080204" pitchFamily="34" charset="-128"/>
              </a:rPr>
              <a:t>Ekstra renhold i forbindelse med brudd på disse reglene vil medføre regning/bot. </a:t>
            </a:r>
          </a:p>
          <a:p>
            <a:endParaRPr lang="nb-NO" altLang="nb-NO" sz="2800" dirty="0">
              <a:ea typeface="ＭＳ Ｐゴシック" panose="020B0600070205080204" pitchFamily="34" charset="-128"/>
            </a:endParaRPr>
          </a:p>
          <a:p>
            <a:r>
              <a:rPr lang="nb-NO" altLang="nb-NO" sz="2800" b="1" dirty="0">
                <a:ea typeface="ＭＳ Ｐゴシック" panose="020B0600070205080204" pitchFamily="34" charset="-128"/>
              </a:rPr>
              <a:t>Kun godkjent klister som arrangør holder er tillatt</a:t>
            </a:r>
            <a:r>
              <a:rPr lang="nb-NO" altLang="nb-NO" sz="2800" dirty="0">
                <a:ea typeface="ＭＳ Ｐゴシック" panose="020B0600070205080204" pitchFamily="34" charset="-128"/>
              </a:rPr>
              <a:t>. </a:t>
            </a:r>
          </a:p>
          <a:p>
            <a:r>
              <a:rPr lang="nb-NO" altLang="nb-NO" sz="2800" dirty="0">
                <a:ea typeface="ＭＳ Ｐゴシック" panose="020B0600070205080204" pitchFamily="34" charset="-128"/>
              </a:rPr>
              <a:t>Arrangør stiller med klister på alle banene</a:t>
            </a:r>
          </a:p>
        </p:txBody>
      </p:sp>
    </p:spTree>
    <p:extLst>
      <p:ext uri="{BB962C8B-B14F-4D97-AF65-F5344CB8AC3E}">
        <p14:creationId xmlns:p14="http://schemas.microsoft.com/office/powerpoint/2010/main" val="1492821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BFA8C8D-2C49-B542-9B81-A4F2BD4669DD}"/>
              </a:ext>
            </a:extLst>
          </p:cNvPr>
          <p:cNvSpPr>
            <a:spLocks noGrp="1"/>
          </p:cNvSpPr>
          <p:nvPr>
            <p:ph type="title"/>
          </p:nvPr>
        </p:nvSpPr>
        <p:spPr>
          <a:xfrm>
            <a:off x="609601" y="483455"/>
            <a:ext cx="16720002" cy="1497746"/>
          </a:xfrm>
        </p:spPr>
        <p:txBody>
          <a:bodyPr/>
          <a:lstStyle/>
          <a:p>
            <a:pPr>
              <a:lnSpc>
                <a:spcPct val="120000"/>
              </a:lnSpc>
              <a:defRPr/>
            </a:pPr>
            <a:r>
              <a:rPr lang="nb-NO" sz="6000" dirty="0" err="1">
                <a:solidFill>
                  <a:srgbClr val="EA005F"/>
                </a:solidFill>
              </a:rPr>
              <a:t>Stadionpark</a:t>
            </a:r>
            <a:r>
              <a:rPr lang="nb-NO" sz="6000" dirty="0">
                <a:solidFill>
                  <a:srgbClr val="EA005F"/>
                </a:solidFill>
              </a:rPr>
              <a:t> klinikken</a:t>
            </a:r>
            <a:br>
              <a:rPr lang="nb-NO" dirty="0">
                <a:solidFill>
                  <a:schemeClr val="accent1">
                    <a:lumMod val="60000"/>
                    <a:lumOff val="40000"/>
                  </a:schemeClr>
                </a:solidFill>
              </a:rPr>
            </a:br>
            <a:br>
              <a:rPr lang="nb-NO" dirty="0"/>
            </a:br>
            <a:br>
              <a:rPr lang="nb-NO" altLang="nb-NO" sz="2000" dirty="0"/>
            </a:br>
            <a:endParaRPr lang="nb-NO" sz="2000" dirty="0"/>
          </a:p>
        </p:txBody>
      </p:sp>
      <p:sp>
        <p:nvSpPr>
          <p:cNvPr id="3" name="Plassholder for innhold 2">
            <a:extLst>
              <a:ext uri="{FF2B5EF4-FFF2-40B4-BE49-F238E27FC236}">
                <a16:creationId xmlns:a16="http://schemas.microsoft.com/office/drawing/2014/main" id="{9DB01463-8CFD-D644-BA64-7F6BF8464954}"/>
              </a:ext>
            </a:extLst>
          </p:cNvPr>
          <p:cNvSpPr>
            <a:spLocks noGrp="1"/>
          </p:cNvSpPr>
          <p:nvPr>
            <p:ph idx="1"/>
          </p:nvPr>
        </p:nvSpPr>
        <p:spPr>
          <a:xfrm flipV="1">
            <a:off x="1110343" y="6379029"/>
            <a:ext cx="14463229" cy="1349828"/>
          </a:xfrm>
        </p:spPr>
        <p:txBody>
          <a:bodyPr/>
          <a:lstStyle/>
          <a:p>
            <a:r>
              <a:rPr lang="nb-NO" dirty="0"/>
              <a:t>.</a:t>
            </a:r>
          </a:p>
        </p:txBody>
      </p:sp>
      <p:sp>
        <p:nvSpPr>
          <p:cNvPr id="4" name="Rektangel 3">
            <a:extLst>
              <a:ext uri="{FF2B5EF4-FFF2-40B4-BE49-F238E27FC236}">
                <a16:creationId xmlns:a16="http://schemas.microsoft.com/office/drawing/2014/main" id="{CB32C9CF-5199-6942-9A14-1553899ED425}"/>
              </a:ext>
            </a:extLst>
          </p:cNvPr>
          <p:cNvSpPr/>
          <p:nvPr/>
        </p:nvSpPr>
        <p:spPr>
          <a:xfrm>
            <a:off x="430696" y="2221851"/>
            <a:ext cx="15411331" cy="4832092"/>
          </a:xfrm>
          <a:prstGeom prst="rect">
            <a:avLst/>
          </a:prstGeom>
        </p:spPr>
        <p:txBody>
          <a:bodyPr wrap="square">
            <a:spAutoFit/>
          </a:bodyPr>
          <a:lstStyle/>
          <a:p>
            <a:r>
              <a:rPr lang="nb-NO" altLang="nb-NO" sz="2800" dirty="0" err="1">
                <a:ea typeface="ＭＳ Ｐゴシック" panose="020B0600070205080204" pitchFamily="34" charset="-128"/>
              </a:rPr>
              <a:t>Stadionpark</a:t>
            </a:r>
            <a:r>
              <a:rPr lang="nb-NO" altLang="nb-NO" sz="2800" dirty="0">
                <a:ea typeface="ＭＳ Ｐゴシック" panose="020B0600070205080204" pitchFamily="34" charset="-128"/>
              </a:rPr>
              <a:t> klinikken er en samarbeidspartner av NHF Region Sørvest. De er en tverrfaglig profesjonell klinikk som består av kiropraktor, fysioterapeuter, osteopat, akupunktør og mye mer</a:t>
            </a:r>
          </a:p>
          <a:p>
            <a:endParaRPr lang="nb-NO" altLang="nb-NO" sz="2800" dirty="0">
              <a:ea typeface="ＭＳ Ｐゴシック" panose="020B0600070205080204" pitchFamily="34" charset="-128"/>
            </a:endParaRPr>
          </a:p>
          <a:p>
            <a:r>
              <a:rPr lang="nb-NO" altLang="nb-NO" sz="2800" dirty="0" err="1">
                <a:ea typeface="ＭＳ Ｐゴシック" panose="020B0600070205080204" pitchFamily="34" charset="-128"/>
              </a:rPr>
              <a:t>Stadionpark</a:t>
            </a:r>
            <a:r>
              <a:rPr lang="nb-NO" altLang="nb-NO" sz="2800" dirty="0">
                <a:ea typeface="ＭＳ Ｐゴシック" panose="020B0600070205080204" pitchFamily="34" charset="-128"/>
              </a:rPr>
              <a:t> klinikken vil være tilstede under turneringen.</a:t>
            </a:r>
          </a:p>
          <a:p>
            <a:r>
              <a:rPr lang="nb-NO" altLang="nb-NO" sz="2800" dirty="0">
                <a:ea typeface="ＭＳ Ｐゴシック" panose="020B0600070205080204" pitchFamily="34" charset="-128"/>
              </a:rPr>
              <a:t>Hvis du har vondt i ryggen eller problemer med kneet, så ikke vær redd for å ta kontakt.</a:t>
            </a:r>
            <a:br>
              <a:rPr lang="nb-NO" altLang="nb-NO" sz="2800" dirty="0">
                <a:ea typeface="ＭＳ Ｐゴシック" panose="020B0600070205080204" pitchFamily="34" charset="-128"/>
              </a:rPr>
            </a:br>
            <a:r>
              <a:rPr lang="nb-NO" altLang="nb-NO" sz="2800" dirty="0">
                <a:ea typeface="ＭＳ Ｐゴシック" panose="020B0600070205080204" pitchFamily="34" charset="-128"/>
              </a:rPr>
              <a:t>Dette er et kostnadsfritt tilbud, som gjelder hele helgen.</a:t>
            </a:r>
          </a:p>
          <a:p>
            <a:endParaRPr lang="nb-NO" altLang="nb-NO" sz="2800" dirty="0">
              <a:ea typeface="ＭＳ Ｐゴシック" panose="020B0600070205080204" pitchFamily="34" charset="-128"/>
            </a:endParaRPr>
          </a:p>
          <a:p>
            <a:r>
              <a:rPr lang="nb-NO" altLang="nb-NO" sz="2800" dirty="0">
                <a:ea typeface="ＭＳ Ｐゴシック" panose="020B0600070205080204" pitchFamily="34" charset="-128"/>
              </a:rPr>
              <a:t>Kontaktinfo: Christer Olsnes Tlf. 992 37 168</a:t>
            </a:r>
          </a:p>
          <a:p>
            <a:endParaRPr lang="nb-NO" altLang="nb-NO" sz="2800" dirty="0">
              <a:ea typeface="ＭＳ Ｐゴシック" panose="020B0600070205080204" pitchFamily="34" charset="-128"/>
            </a:endParaRPr>
          </a:p>
          <a:p>
            <a:r>
              <a:rPr lang="nb-NO" altLang="nb-NO" sz="2800" dirty="0">
                <a:ea typeface="ＭＳ Ｐゴシック" panose="020B0600070205080204" pitchFamily="34" charset="-128"/>
              </a:rPr>
              <a:t>De tilbyr også reduserte priser til klubbmedlemmer som har betalt lisens. Her kan dere bruke Minidrett-</a:t>
            </a:r>
            <a:r>
              <a:rPr lang="nb-NO" altLang="nb-NO" sz="2800" dirty="0" err="1">
                <a:ea typeface="ＭＳ Ｐゴシック" panose="020B0600070205080204" pitchFamily="34" charset="-128"/>
              </a:rPr>
              <a:t>appen</a:t>
            </a:r>
            <a:r>
              <a:rPr lang="nb-NO" altLang="nb-NO" sz="2800" dirty="0">
                <a:ea typeface="ＭＳ Ｐゴシック" panose="020B0600070205080204" pitchFamily="34" charset="-128"/>
              </a:rPr>
              <a:t> til å fremlegge betalt lisens.</a:t>
            </a:r>
          </a:p>
        </p:txBody>
      </p:sp>
      <p:pic>
        <p:nvPicPr>
          <p:cNvPr id="5" name="Bilde 4">
            <a:extLst>
              <a:ext uri="{FF2B5EF4-FFF2-40B4-BE49-F238E27FC236}">
                <a16:creationId xmlns:a16="http://schemas.microsoft.com/office/drawing/2014/main" id="{9801A7E4-746B-8F4C-9D42-1E3E8AEBC9A5}"/>
              </a:ext>
            </a:extLst>
          </p:cNvPr>
          <p:cNvPicPr>
            <a:picLocks noChangeAspect="1"/>
          </p:cNvPicPr>
          <p:nvPr/>
        </p:nvPicPr>
        <p:blipFill>
          <a:blip r:embed="rId2"/>
          <a:stretch>
            <a:fillRect/>
          </a:stretch>
        </p:blipFill>
        <p:spPr>
          <a:xfrm>
            <a:off x="8219119" y="6838121"/>
            <a:ext cx="6562288" cy="1421829"/>
          </a:xfrm>
          <a:prstGeom prst="rect">
            <a:avLst/>
          </a:prstGeom>
        </p:spPr>
      </p:pic>
    </p:spTree>
    <p:extLst>
      <p:ext uri="{BB962C8B-B14F-4D97-AF65-F5344CB8AC3E}">
        <p14:creationId xmlns:p14="http://schemas.microsoft.com/office/powerpoint/2010/main" val="3377347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339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F55B50-69B1-4BC4-A3D0-34237B903723}"/>
              </a:ext>
            </a:extLst>
          </p:cNvPr>
          <p:cNvSpPr>
            <a:spLocks noGrp="1"/>
          </p:cNvSpPr>
          <p:nvPr>
            <p:ph type="ctrTitle"/>
          </p:nvPr>
        </p:nvSpPr>
        <p:spPr>
          <a:xfrm>
            <a:off x="1378033" y="2753592"/>
            <a:ext cx="11634651" cy="5484627"/>
          </a:xfrm>
        </p:spPr>
        <p:txBody>
          <a:bodyPr/>
          <a:lstStyle/>
          <a:p>
            <a:pPr>
              <a:lnSpc>
                <a:spcPct val="120000"/>
              </a:lnSpc>
              <a:defRPr/>
            </a:pPr>
            <a:r>
              <a:rPr lang="nb-NO" altLang="nb-NO" sz="6000" dirty="0">
                <a:solidFill>
                  <a:schemeClr val="tx1"/>
                </a:solidFill>
              </a:rPr>
              <a:t>Velkommen til Stavanger! </a:t>
            </a:r>
            <a:br>
              <a:rPr lang="nb-NO" altLang="nb-NO" sz="6000" dirty="0">
                <a:solidFill>
                  <a:schemeClr val="tx1"/>
                </a:solidFill>
              </a:rPr>
            </a:br>
            <a:r>
              <a:rPr lang="nb-NO" altLang="nb-NO" sz="6000" dirty="0">
                <a:solidFill>
                  <a:schemeClr val="tx1"/>
                </a:solidFill>
              </a:rPr>
              <a:t>Bylagsturneringen </a:t>
            </a:r>
            <a:br>
              <a:rPr lang="nb-NO" altLang="nb-NO" sz="6000" dirty="0">
                <a:solidFill>
                  <a:schemeClr val="tx1"/>
                </a:solidFill>
              </a:rPr>
            </a:br>
            <a:r>
              <a:rPr lang="nb-NO" altLang="nb-NO" sz="6000" dirty="0">
                <a:solidFill>
                  <a:schemeClr val="tx1"/>
                </a:solidFill>
              </a:rPr>
              <a:t>28.februar –01.mars 2020</a:t>
            </a:r>
            <a:br>
              <a:rPr lang="nb-NO" altLang="nb-NO" dirty="0">
                <a:solidFill>
                  <a:srgbClr val="FF0000"/>
                </a:solidFill>
                <a:highlight>
                  <a:srgbClr val="C0C0C0"/>
                </a:highlight>
              </a:rPr>
            </a:br>
            <a:endParaRPr lang="en-US" dirty="0"/>
          </a:p>
        </p:txBody>
      </p:sp>
    </p:spTree>
    <p:extLst>
      <p:ext uri="{BB962C8B-B14F-4D97-AF65-F5344CB8AC3E}">
        <p14:creationId xmlns:p14="http://schemas.microsoft.com/office/powerpoint/2010/main" val="2713218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2BF07335-8ACB-4115-9338-7FEF18EA6013}"/>
              </a:ext>
            </a:extLst>
          </p:cNvPr>
          <p:cNvSpPr>
            <a:spLocks noGrp="1"/>
          </p:cNvSpPr>
          <p:nvPr>
            <p:ph type="pic" idx="10"/>
          </p:nvPr>
        </p:nvSpPr>
        <p:spPr/>
      </p:sp>
      <p:sp>
        <p:nvSpPr>
          <p:cNvPr id="2" name="Rektangel 1">
            <a:extLst>
              <a:ext uri="{FF2B5EF4-FFF2-40B4-BE49-F238E27FC236}">
                <a16:creationId xmlns:a16="http://schemas.microsoft.com/office/drawing/2014/main" id="{2BBE61B3-B5C4-944B-B07A-9E05BB2363E1}"/>
              </a:ext>
            </a:extLst>
          </p:cNvPr>
          <p:cNvSpPr/>
          <p:nvPr/>
        </p:nvSpPr>
        <p:spPr>
          <a:xfrm>
            <a:off x="871870" y="189565"/>
            <a:ext cx="16479505" cy="8586966"/>
          </a:xfrm>
          <a:prstGeom prst="rect">
            <a:avLst/>
          </a:prstGeom>
        </p:spPr>
        <p:txBody>
          <a:bodyPr wrap="square">
            <a:spAutoFit/>
          </a:bodyPr>
          <a:lstStyle/>
          <a:p>
            <a:pPr>
              <a:buFontTx/>
              <a:buNone/>
            </a:pPr>
            <a:r>
              <a:rPr lang="nb-NO" altLang="nb-NO" sz="2800" b="1" dirty="0"/>
              <a:t>Turneringen spilles i Stavanger Idrettshall. NHF Region </a:t>
            </a:r>
            <a:r>
              <a:rPr lang="nb-NO" altLang="nb-NO" sz="2800" b="1" dirty="0" err="1"/>
              <a:t>SørVest</a:t>
            </a:r>
            <a:r>
              <a:rPr lang="nb-NO" altLang="nb-NO" sz="2800" b="1" dirty="0"/>
              <a:t> er arrangør. </a:t>
            </a:r>
          </a:p>
          <a:p>
            <a:pPr>
              <a:spcBef>
                <a:spcPct val="0"/>
              </a:spcBef>
              <a:buFontTx/>
              <a:buNone/>
            </a:pPr>
            <a:endParaRPr lang="nb-NO" altLang="nb-NO" sz="2800" b="1" dirty="0"/>
          </a:p>
          <a:p>
            <a:pPr>
              <a:spcBef>
                <a:spcPct val="0"/>
              </a:spcBef>
              <a:buFontTx/>
              <a:buNone/>
            </a:pPr>
            <a:r>
              <a:rPr lang="nb-NO" altLang="nb-NO" sz="2800" b="1" dirty="0"/>
              <a:t>Kontaktinformasjon Stavanger Idrettshall </a:t>
            </a:r>
          </a:p>
          <a:p>
            <a:pPr>
              <a:spcBef>
                <a:spcPct val="0"/>
              </a:spcBef>
              <a:buFontTx/>
              <a:buNone/>
            </a:pPr>
            <a:r>
              <a:rPr lang="nb-NO" altLang="nb-NO" sz="2800" dirty="0"/>
              <a:t>Telefon 51 55 50 33, Besøksadresse: Gunnar </a:t>
            </a:r>
            <a:r>
              <a:rPr lang="nb-NO" altLang="nb-NO" sz="2800" dirty="0" err="1"/>
              <a:t>Warebergs</a:t>
            </a:r>
            <a:r>
              <a:rPr lang="nb-NO" altLang="nb-NO" sz="2800" dirty="0"/>
              <a:t> gate 3, 4009 Stavanger</a:t>
            </a:r>
            <a:br>
              <a:rPr lang="nb-NO" altLang="nb-NO" sz="2800" dirty="0"/>
            </a:br>
            <a:r>
              <a:rPr lang="nb-NO" altLang="nb-NO" sz="2000" b="1" dirty="0"/>
              <a:t>Arrangementskomite:</a:t>
            </a:r>
          </a:p>
          <a:p>
            <a:pPr>
              <a:spcBef>
                <a:spcPct val="0"/>
              </a:spcBef>
              <a:buFontTx/>
              <a:buNone/>
            </a:pPr>
            <a:r>
              <a:rPr lang="nb-NO" altLang="nb-NO" sz="2000" dirty="0"/>
              <a:t>Hovedkontakt: Jan Kåre Jakobsen, Tlf.: 995 75 322,  E-post: </a:t>
            </a:r>
            <a:r>
              <a:rPr lang="nb-NO" altLang="nb-NO" sz="2000" dirty="0" err="1"/>
              <a:t>jankare.jakobsen@handball.no</a:t>
            </a:r>
            <a:br>
              <a:rPr lang="nb-NO" altLang="nb-NO" sz="2000" b="1" dirty="0"/>
            </a:br>
            <a:endParaRPr lang="nb-NO" altLang="nb-NO" sz="2000" b="1" dirty="0"/>
          </a:p>
          <a:p>
            <a:pPr>
              <a:spcBef>
                <a:spcPct val="0"/>
              </a:spcBef>
              <a:buFontTx/>
              <a:buNone/>
            </a:pPr>
            <a:r>
              <a:rPr lang="nb-NO" altLang="nb-NO" sz="2000" b="1" dirty="0"/>
              <a:t>Bespisning/Overnatting: </a:t>
            </a:r>
            <a:br>
              <a:rPr lang="nb-NO" altLang="nb-NO" sz="2000" b="1" dirty="0"/>
            </a:br>
            <a:r>
              <a:rPr lang="nb-NO" altLang="nb-NO" sz="2000" dirty="0"/>
              <a:t>Eli Østensen, </a:t>
            </a:r>
            <a:r>
              <a:rPr lang="nb-NO" altLang="nb-NO" sz="2000" dirty="0" err="1"/>
              <a:t>tlf</a:t>
            </a:r>
            <a:r>
              <a:rPr lang="nb-NO" altLang="nb-NO" sz="2000" dirty="0"/>
              <a:t>: 911 41 332</a:t>
            </a:r>
            <a:endParaRPr lang="nb-NO" altLang="nb-NO" sz="2000" b="1" dirty="0"/>
          </a:p>
          <a:p>
            <a:pPr>
              <a:spcBef>
                <a:spcPct val="0"/>
              </a:spcBef>
              <a:buFontTx/>
              <a:buNone/>
            </a:pPr>
            <a:r>
              <a:rPr lang="nb-NO" altLang="nb-NO" sz="2000" dirty="0"/>
              <a:t>Elisabeth </a:t>
            </a:r>
            <a:r>
              <a:rPr lang="nb-NO" altLang="nb-NO" sz="2000" dirty="0" err="1"/>
              <a:t>Grassdal</a:t>
            </a:r>
            <a:r>
              <a:rPr lang="nb-NO" altLang="nb-NO" sz="2000" dirty="0"/>
              <a:t>, Tlf.:466 44 346</a:t>
            </a:r>
          </a:p>
          <a:p>
            <a:pPr>
              <a:spcBef>
                <a:spcPct val="0"/>
              </a:spcBef>
              <a:buFontTx/>
              <a:buNone/>
            </a:pPr>
            <a:endParaRPr lang="nb-NO" altLang="nb-NO" sz="2000" dirty="0"/>
          </a:p>
          <a:p>
            <a:pPr>
              <a:spcBef>
                <a:spcPct val="0"/>
              </a:spcBef>
              <a:buFontTx/>
              <a:buNone/>
            </a:pPr>
            <a:r>
              <a:rPr lang="nb-NO" altLang="nb-NO" sz="2000" b="1" dirty="0" err="1"/>
              <a:t>Hovedsekretariat</a:t>
            </a:r>
            <a:r>
              <a:rPr lang="nb-NO" altLang="nb-NO" sz="2000" b="1" dirty="0"/>
              <a:t> i møterom Stavanger Idrettshall:</a:t>
            </a:r>
          </a:p>
          <a:p>
            <a:pPr>
              <a:spcBef>
                <a:spcPct val="0"/>
              </a:spcBef>
              <a:buFontTx/>
              <a:buNone/>
            </a:pPr>
            <a:r>
              <a:rPr lang="nb-NO" altLang="nb-NO" sz="2000" dirty="0"/>
              <a:t>Anita </a:t>
            </a:r>
            <a:r>
              <a:rPr lang="nb-NO" altLang="nb-NO" sz="2000" dirty="0" err="1"/>
              <a:t>Halrynjo</a:t>
            </a:r>
            <a:r>
              <a:rPr lang="nb-NO" altLang="nb-NO" sz="2000" dirty="0"/>
              <a:t>, Tlf.: 480 26 341</a:t>
            </a:r>
          </a:p>
          <a:p>
            <a:pPr>
              <a:spcBef>
                <a:spcPct val="0"/>
              </a:spcBef>
              <a:buFontTx/>
              <a:buNone/>
            </a:pPr>
            <a:br>
              <a:rPr lang="nb-NO" altLang="nb-NO" sz="2000" b="1" dirty="0"/>
            </a:br>
            <a:r>
              <a:rPr lang="nb-NO" altLang="nb-NO" sz="2000" b="1" dirty="0"/>
              <a:t>Lagsmottak:</a:t>
            </a:r>
          </a:p>
          <a:p>
            <a:pPr>
              <a:spcBef>
                <a:spcPct val="0"/>
              </a:spcBef>
              <a:buFontTx/>
              <a:buNone/>
            </a:pPr>
            <a:r>
              <a:rPr lang="nb-NO" altLang="nb-NO" sz="2000" dirty="0"/>
              <a:t>Mottaket er i St </a:t>
            </a:r>
            <a:r>
              <a:rPr lang="nb-NO" altLang="nb-NO" sz="2000" dirty="0" err="1"/>
              <a:t>Svithun</a:t>
            </a:r>
            <a:r>
              <a:rPr lang="nb-NO" altLang="nb-NO" sz="2000" dirty="0"/>
              <a:t> VGS, åpent fredag fra kl. 14.00,</a:t>
            </a:r>
          </a:p>
          <a:p>
            <a:pPr>
              <a:spcBef>
                <a:spcPct val="0"/>
              </a:spcBef>
              <a:buFontTx/>
              <a:buNone/>
            </a:pPr>
            <a:r>
              <a:rPr lang="nb-NO" altLang="nb-NO" sz="2000" dirty="0"/>
              <a:t>Siste utsjekk er </a:t>
            </a:r>
            <a:r>
              <a:rPr lang="nb-NO" altLang="nb-NO" sz="2000" dirty="0" err="1"/>
              <a:t>kl</a:t>
            </a:r>
            <a:r>
              <a:rPr lang="nb-NO" altLang="nb-NO" sz="2000" dirty="0"/>
              <a:t> 15.00 søndag. Bagasje flyttes over til hallen.</a:t>
            </a:r>
          </a:p>
          <a:p>
            <a:pPr>
              <a:spcBef>
                <a:spcPct val="0"/>
              </a:spcBef>
              <a:buFontTx/>
              <a:buNone/>
            </a:pPr>
            <a:endParaRPr lang="nb-NO" altLang="nb-NO" sz="2000" dirty="0"/>
          </a:p>
          <a:p>
            <a:pPr>
              <a:spcBef>
                <a:spcPct val="0"/>
              </a:spcBef>
              <a:buFontTx/>
              <a:buNone/>
            </a:pPr>
            <a:r>
              <a:rPr lang="nb-NO" altLang="nb-NO" sz="2000" b="1" dirty="0"/>
              <a:t>Deltakerkort:</a:t>
            </a:r>
            <a:br>
              <a:rPr lang="nb-NO" altLang="nb-NO" sz="2000" dirty="0"/>
            </a:br>
            <a:r>
              <a:rPr lang="nb-NO" altLang="nb-NO" sz="2000" dirty="0"/>
              <a:t>Det vil bli utdelt deltakerkort til hver spiller/leder/trener. Her skriver dere på navnet deres. </a:t>
            </a:r>
          </a:p>
          <a:p>
            <a:pPr>
              <a:spcBef>
                <a:spcPct val="0"/>
              </a:spcBef>
              <a:buFontTx/>
              <a:buNone/>
            </a:pPr>
            <a:r>
              <a:rPr lang="nb-NO" altLang="nb-NO" sz="2000" dirty="0"/>
              <a:t>Skal fremvises på skole og i hall i sammen med legitimasjon om det blir forespurt.</a:t>
            </a:r>
            <a:br>
              <a:rPr lang="nb-NO" altLang="nb-NO" sz="2000" dirty="0"/>
            </a:br>
            <a:r>
              <a:rPr lang="nb-NO" altLang="nb-NO" sz="2000" dirty="0"/>
              <a:t>På kortet er det også kryss for bestilt lunsj fredag og </a:t>
            </a:r>
            <a:r>
              <a:rPr lang="nb-NO" altLang="nb-NO" sz="2000" dirty="0" err="1"/>
              <a:t>snackpack</a:t>
            </a:r>
            <a:r>
              <a:rPr lang="nb-NO" altLang="nb-NO" sz="2000" dirty="0"/>
              <a:t> fredag, lørdag og søndag. </a:t>
            </a:r>
            <a:br>
              <a:rPr lang="nb-NO" altLang="nb-NO" sz="2000" dirty="0"/>
            </a:br>
            <a:r>
              <a:rPr lang="nb-NO" altLang="nb-NO" sz="2000" dirty="0" err="1"/>
              <a:t>Snackpack</a:t>
            </a:r>
            <a:r>
              <a:rPr lang="nb-NO" altLang="nb-NO" sz="2000" dirty="0"/>
              <a:t> </a:t>
            </a:r>
            <a:r>
              <a:rPr lang="nb-NO" altLang="nb-NO" sz="2000" dirty="0" err="1"/>
              <a:t>fåes</a:t>
            </a:r>
            <a:r>
              <a:rPr lang="nb-NO" altLang="nb-NO" sz="2000" dirty="0"/>
              <a:t> utlevert i </a:t>
            </a:r>
            <a:r>
              <a:rPr lang="nb-NO" altLang="nb-NO" sz="2000" dirty="0" err="1"/>
              <a:t>hovedsekretariatet</a:t>
            </a:r>
            <a:r>
              <a:rPr lang="nb-NO" altLang="nb-NO" sz="2000" dirty="0"/>
              <a:t> i Stavanger Idrettshall mot fremvisning av deltakerkort.</a:t>
            </a:r>
            <a:br>
              <a:rPr lang="nb-NO" altLang="nb-NO" sz="2000" dirty="0"/>
            </a:br>
            <a:r>
              <a:rPr lang="nb-NO" altLang="nb-NO" sz="2000" b="1" dirty="0"/>
              <a:t>Overnatting:</a:t>
            </a:r>
          </a:p>
          <a:p>
            <a:pPr>
              <a:buFontTx/>
              <a:buNone/>
            </a:pPr>
            <a:r>
              <a:rPr lang="nb-NO" altLang="nb-NO" sz="2000" dirty="0"/>
              <a:t>Lagene innkvarteres på </a:t>
            </a:r>
            <a:r>
              <a:rPr lang="nb-NO" altLang="nb-NO" sz="2000" dirty="0" err="1"/>
              <a:t>St.Svithun</a:t>
            </a:r>
            <a:r>
              <a:rPr lang="nb-NO" altLang="nb-NO" sz="2000" dirty="0"/>
              <a:t> VGS, Ytre </a:t>
            </a:r>
            <a:r>
              <a:rPr lang="nb-NO" altLang="nb-NO" sz="2000" dirty="0" err="1"/>
              <a:t>Eiganesvei</a:t>
            </a:r>
            <a:r>
              <a:rPr lang="nb-NO" altLang="nb-NO" sz="2000" dirty="0"/>
              <a:t> 30, 4022 Stavanger. </a:t>
            </a:r>
            <a:br>
              <a:rPr lang="nb-NO" altLang="nb-NO" sz="2000" dirty="0"/>
            </a:br>
            <a:r>
              <a:rPr lang="nb-NO" altLang="nb-NO" sz="2000" dirty="0"/>
              <a:t>Hver region skal ha minst to voksne ansvarlige, som overnatter med spillerne. </a:t>
            </a:r>
          </a:p>
        </p:txBody>
      </p:sp>
    </p:spTree>
    <p:extLst>
      <p:ext uri="{BB962C8B-B14F-4D97-AF65-F5344CB8AC3E}">
        <p14:creationId xmlns:p14="http://schemas.microsoft.com/office/powerpoint/2010/main" val="3840574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BBD5A-5ABF-41EC-9706-E2CC74C6FE3D}"/>
              </a:ext>
            </a:extLst>
          </p:cNvPr>
          <p:cNvSpPr>
            <a:spLocks noGrp="1"/>
          </p:cNvSpPr>
          <p:nvPr>
            <p:ph type="title"/>
          </p:nvPr>
        </p:nvSpPr>
        <p:spPr>
          <a:xfrm>
            <a:off x="544286" y="201992"/>
            <a:ext cx="15358527" cy="625322"/>
          </a:xfrm>
        </p:spPr>
        <p:txBody>
          <a:bodyPr/>
          <a:lstStyle/>
          <a:p>
            <a:r>
              <a:rPr lang="en-US" dirty="0"/>
              <a:t>.</a:t>
            </a:r>
          </a:p>
        </p:txBody>
      </p:sp>
      <p:sp>
        <p:nvSpPr>
          <p:cNvPr id="3" name="Content Placeholder 2">
            <a:extLst>
              <a:ext uri="{FF2B5EF4-FFF2-40B4-BE49-F238E27FC236}">
                <a16:creationId xmlns:a16="http://schemas.microsoft.com/office/drawing/2014/main" id="{2DFDFD64-1E87-455F-88EB-CC81E3A2C09A}"/>
              </a:ext>
            </a:extLst>
          </p:cNvPr>
          <p:cNvSpPr>
            <a:spLocks noGrp="1"/>
          </p:cNvSpPr>
          <p:nvPr>
            <p:ph idx="1"/>
          </p:nvPr>
        </p:nvSpPr>
        <p:spPr>
          <a:xfrm>
            <a:off x="892629" y="514653"/>
            <a:ext cx="10973306" cy="8331635"/>
          </a:xfrm>
        </p:spPr>
        <p:txBody>
          <a:bodyPr>
            <a:normAutofit fontScale="25000" lnSpcReduction="20000"/>
          </a:bodyPr>
          <a:lstStyle/>
          <a:p>
            <a:pPr marL="0" indent="0">
              <a:lnSpc>
                <a:spcPct val="120000"/>
              </a:lnSpc>
              <a:buFontTx/>
              <a:buNone/>
              <a:defRPr/>
            </a:pPr>
            <a:r>
              <a:rPr lang="nb-NO" sz="8000" b="1" kern="0" dirty="0">
                <a:solidFill>
                  <a:srgbClr val="EA005F"/>
                </a:solidFill>
              </a:rPr>
              <a:t>Måltider alle dager – serveres på </a:t>
            </a:r>
            <a:r>
              <a:rPr lang="nb-NO" sz="8000" b="1" kern="0" dirty="0" err="1">
                <a:solidFill>
                  <a:srgbClr val="EA005F"/>
                </a:solidFill>
              </a:rPr>
              <a:t>St.Svithun</a:t>
            </a:r>
            <a:r>
              <a:rPr lang="nb-NO" sz="8000" b="1" kern="0" dirty="0">
                <a:solidFill>
                  <a:srgbClr val="EA005F"/>
                </a:solidFill>
              </a:rPr>
              <a:t> VGS m</a:t>
            </a:r>
          </a:p>
          <a:p>
            <a:pPr marL="0" indent="0">
              <a:lnSpc>
                <a:spcPct val="120000"/>
              </a:lnSpc>
              <a:buFontTx/>
              <a:buNone/>
              <a:defRPr/>
            </a:pPr>
            <a:r>
              <a:rPr lang="nb-NO" sz="8000" kern="0" dirty="0"/>
              <a:t>Fredag 28.februar</a:t>
            </a:r>
          </a:p>
          <a:p>
            <a:pPr lvl="1">
              <a:lnSpc>
                <a:spcPct val="120000"/>
              </a:lnSpc>
              <a:defRPr/>
            </a:pPr>
            <a:r>
              <a:rPr lang="nb-NO" sz="8000" b="1" kern="0" dirty="0"/>
              <a:t>Lunsj Pasta </a:t>
            </a:r>
            <a:r>
              <a:rPr lang="nb-NO" sz="8000" b="1" kern="0" dirty="0" err="1"/>
              <a:t>Bolognese</a:t>
            </a:r>
            <a:r>
              <a:rPr lang="nb-NO" sz="8000" b="1" kern="0" dirty="0"/>
              <a:t>, m. salat og brød </a:t>
            </a:r>
            <a:r>
              <a:rPr lang="nb-NO" sz="8000" b="1" kern="0" dirty="0" err="1"/>
              <a:t>kl</a:t>
            </a:r>
            <a:r>
              <a:rPr lang="nb-NO" sz="8000" b="1" kern="0" dirty="0"/>
              <a:t> 14:00 – 17:15</a:t>
            </a:r>
          </a:p>
          <a:p>
            <a:pPr lvl="2">
              <a:lnSpc>
                <a:spcPct val="120000"/>
              </a:lnSpc>
              <a:defRPr/>
            </a:pPr>
            <a:r>
              <a:rPr lang="nb-NO" sz="8000" kern="0" dirty="0"/>
              <a:t>Region Sørvest (64stk) og Region Øst (98 </a:t>
            </a:r>
            <a:r>
              <a:rPr lang="nb-NO" sz="8000" kern="0" dirty="0" err="1"/>
              <a:t>stk</a:t>
            </a:r>
            <a:r>
              <a:rPr lang="nb-NO" sz="8000" kern="0" dirty="0"/>
              <a:t>)  </a:t>
            </a:r>
            <a:r>
              <a:rPr lang="nb-NO" sz="8000" kern="0" dirty="0" err="1"/>
              <a:t>kl</a:t>
            </a:r>
            <a:r>
              <a:rPr lang="nb-NO" sz="8000" kern="0" dirty="0"/>
              <a:t> 14:00  </a:t>
            </a:r>
          </a:p>
          <a:p>
            <a:pPr lvl="2">
              <a:lnSpc>
                <a:spcPct val="120000"/>
              </a:lnSpc>
              <a:defRPr/>
            </a:pPr>
            <a:r>
              <a:rPr lang="nb-NO" sz="8000" kern="0" dirty="0"/>
              <a:t>Region Innlandet </a:t>
            </a:r>
            <a:r>
              <a:rPr lang="nb-NO" sz="8000" kern="0" dirty="0" err="1"/>
              <a:t>kl</a:t>
            </a:r>
            <a:r>
              <a:rPr lang="nb-NO" sz="8000" kern="0" dirty="0"/>
              <a:t> 14:30  (35 </a:t>
            </a:r>
            <a:r>
              <a:rPr lang="nb-NO" sz="8000" kern="0" dirty="0" err="1"/>
              <a:t>stk</a:t>
            </a:r>
            <a:r>
              <a:rPr lang="nb-NO" sz="8000" kern="0" dirty="0"/>
              <a:t>)</a:t>
            </a:r>
          </a:p>
          <a:p>
            <a:pPr lvl="2">
              <a:lnSpc>
                <a:spcPct val="120000"/>
              </a:lnSpc>
              <a:defRPr/>
            </a:pPr>
            <a:r>
              <a:rPr lang="nb-NO" sz="8000" kern="0" dirty="0"/>
              <a:t>Region Nord </a:t>
            </a:r>
            <a:r>
              <a:rPr lang="nb-NO" sz="8000" kern="0" dirty="0" err="1"/>
              <a:t>kl</a:t>
            </a:r>
            <a:r>
              <a:rPr lang="nb-NO" sz="8000" kern="0" dirty="0"/>
              <a:t> 15.15 (67 </a:t>
            </a:r>
            <a:r>
              <a:rPr lang="nb-NO" sz="8000" kern="0" dirty="0" err="1"/>
              <a:t>stk</a:t>
            </a:r>
            <a:r>
              <a:rPr lang="nb-NO" sz="8000" kern="0" dirty="0"/>
              <a:t>)</a:t>
            </a:r>
          </a:p>
          <a:p>
            <a:pPr lvl="2">
              <a:lnSpc>
                <a:spcPct val="120000"/>
              </a:lnSpc>
              <a:defRPr/>
            </a:pPr>
            <a:r>
              <a:rPr lang="nb-NO" sz="8000" kern="0" dirty="0"/>
              <a:t>Region Sør  </a:t>
            </a:r>
            <a:r>
              <a:rPr lang="nb-NO" sz="8000" kern="0" dirty="0" err="1"/>
              <a:t>kl</a:t>
            </a:r>
            <a:r>
              <a:rPr lang="nb-NO" sz="8000" kern="0" dirty="0"/>
              <a:t> 16:00 / trenere </a:t>
            </a:r>
            <a:r>
              <a:rPr lang="nb-NO" sz="8000" kern="0" dirty="0" err="1"/>
              <a:t>kl</a:t>
            </a:r>
            <a:r>
              <a:rPr lang="nb-NO" sz="8000" kern="0" dirty="0"/>
              <a:t> 1630 (66 </a:t>
            </a:r>
            <a:r>
              <a:rPr lang="nb-NO" sz="8000" kern="0" dirty="0" err="1"/>
              <a:t>stk</a:t>
            </a:r>
            <a:r>
              <a:rPr lang="nb-NO" sz="8000" kern="0" dirty="0"/>
              <a:t>)</a:t>
            </a:r>
          </a:p>
          <a:p>
            <a:pPr lvl="2">
              <a:lnSpc>
                <a:spcPct val="120000"/>
              </a:lnSpc>
              <a:defRPr/>
            </a:pPr>
            <a:r>
              <a:rPr lang="nb-NO" sz="8000" kern="0" dirty="0"/>
              <a:t>Region Vest </a:t>
            </a:r>
            <a:r>
              <a:rPr lang="nb-NO" sz="8000" kern="0" dirty="0" err="1"/>
              <a:t>kl</a:t>
            </a:r>
            <a:r>
              <a:rPr lang="nb-NO" sz="8000" kern="0" dirty="0"/>
              <a:t> 16:15  (64 </a:t>
            </a:r>
            <a:r>
              <a:rPr lang="nb-NO" sz="8000" kern="0" dirty="0" err="1"/>
              <a:t>stk</a:t>
            </a:r>
            <a:r>
              <a:rPr lang="nb-NO" sz="8000" kern="0" dirty="0"/>
              <a:t>)</a:t>
            </a:r>
          </a:p>
          <a:p>
            <a:pPr lvl="2">
              <a:lnSpc>
                <a:spcPct val="120000"/>
              </a:lnSpc>
              <a:defRPr/>
            </a:pPr>
            <a:r>
              <a:rPr lang="nb-NO" sz="8000" kern="0" dirty="0"/>
              <a:t>Dommere </a:t>
            </a:r>
            <a:r>
              <a:rPr lang="nb-NO" sz="8000" kern="0" dirty="0" err="1"/>
              <a:t>ca</a:t>
            </a:r>
            <a:r>
              <a:rPr lang="nb-NO" sz="8000" kern="0" dirty="0"/>
              <a:t> 29 </a:t>
            </a:r>
            <a:r>
              <a:rPr lang="nb-NO" sz="8000" kern="0" dirty="0" err="1"/>
              <a:t>stk</a:t>
            </a:r>
            <a:r>
              <a:rPr lang="nb-NO" sz="8000" kern="0" dirty="0"/>
              <a:t>  </a:t>
            </a:r>
            <a:r>
              <a:rPr lang="nb-NO" sz="8000" kern="0" dirty="0" err="1"/>
              <a:t>kl</a:t>
            </a:r>
            <a:r>
              <a:rPr lang="nb-NO" sz="8000" kern="0" dirty="0"/>
              <a:t> 16:30</a:t>
            </a:r>
          </a:p>
          <a:p>
            <a:pPr lvl="1">
              <a:lnSpc>
                <a:spcPct val="120000"/>
              </a:lnSpc>
              <a:buFontTx/>
              <a:buChar char="-"/>
              <a:defRPr/>
            </a:pPr>
            <a:r>
              <a:rPr lang="nb-NO" sz="8000" b="1" kern="0" dirty="0"/>
              <a:t>Middag – Lapskaus Flatbrød og smør  kl. 19.00 – 21.30</a:t>
            </a:r>
          </a:p>
          <a:p>
            <a:pPr>
              <a:lnSpc>
                <a:spcPct val="120000"/>
              </a:lnSpc>
              <a:defRPr/>
            </a:pPr>
            <a:r>
              <a:rPr lang="nb-NO" sz="8000" kern="0" dirty="0"/>
              <a:t>Lørdag 29.februar</a:t>
            </a:r>
          </a:p>
          <a:p>
            <a:pPr lvl="1">
              <a:lnSpc>
                <a:spcPct val="120000"/>
              </a:lnSpc>
              <a:defRPr/>
            </a:pPr>
            <a:r>
              <a:rPr lang="nb-NO" sz="8000" b="1" kern="0" dirty="0"/>
              <a:t>Frokost – Brødmat m/pålegg kl. 07:30 – 10.00</a:t>
            </a:r>
          </a:p>
          <a:p>
            <a:pPr lvl="1">
              <a:lnSpc>
                <a:spcPct val="120000"/>
              </a:lnSpc>
              <a:defRPr/>
            </a:pPr>
            <a:r>
              <a:rPr lang="nb-NO" sz="8000" b="1" kern="0" dirty="0"/>
              <a:t>Lunsj – Nudler m/Kylling. kl. 11.00 – 16.00 </a:t>
            </a:r>
          </a:p>
          <a:p>
            <a:pPr lvl="1">
              <a:lnSpc>
                <a:spcPct val="120000"/>
              </a:lnSpc>
              <a:defRPr/>
            </a:pPr>
            <a:r>
              <a:rPr lang="nb-NO" sz="8000" b="1" kern="0" dirty="0"/>
              <a:t>Middag – Biff </a:t>
            </a:r>
            <a:r>
              <a:rPr lang="nb-NO" sz="8000" b="1" kern="0" dirty="0" err="1"/>
              <a:t>Stroganoff</a:t>
            </a:r>
            <a:r>
              <a:rPr lang="nb-NO" sz="8000" b="1" kern="0" dirty="0"/>
              <a:t> kl. 18.00 – 20.30</a:t>
            </a:r>
          </a:p>
          <a:p>
            <a:pPr>
              <a:lnSpc>
                <a:spcPct val="120000"/>
              </a:lnSpc>
              <a:defRPr/>
            </a:pPr>
            <a:r>
              <a:rPr lang="nb-NO" sz="8000" kern="0" dirty="0"/>
              <a:t>Søndag 01.mars</a:t>
            </a:r>
          </a:p>
          <a:p>
            <a:pPr lvl="1">
              <a:lnSpc>
                <a:spcPct val="120000"/>
              </a:lnSpc>
              <a:defRPr/>
            </a:pPr>
            <a:r>
              <a:rPr lang="nb-NO" sz="8000" b="1" kern="0" dirty="0"/>
              <a:t>Frokost – Brødmat m/pålegg  kl. 06.30 – 09.00</a:t>
            </a:r>
          </a:p>
          <a:p>
            <a:pPr lvl="1">
              <a:lnSpc>
                <a:spcPct val="120000"/>
              </a:lnSpc>
              <a:defRPr/>
            </a:pPr>
            <a:r>
              <a:rPr lang="nb-NO" sz="8000" b="1" kern="0" dirty="0"/>
              <a:t>Lunsj – Kylling </a:t>
            </a:r>
            <a:r>
              <a:rPr lang="nb-NO" sz="8000" b="1" kern="0" dirty="0" err="1"/>
              <a:t>m.ris</a:t>
            </a:r>
            <a:r>
              <a:rPr lang="nb-NO" sz="8000" b="1" kern="0" dirty="0"/>
              <a:t> og grønnsaker. kl. 11.00 – 13.30 (14:00)</a:t>
            </a:r>
          </a:p>
          <a:p>
            <a:pPr marL="306000" lvl="1" indent="0">
              <a:lnSpc>
                <a:spcPct val="120000"/>
              </a:lnSpc>
              <a:buNone/>
              <a:defRPr/>
            </a:pPr>
            <a:r>
              <a:rPr lang="nb-NO" sz="8000" kern="0" dirty="0"/>
              <a:t>Det serveres vann til alle måltid. Melk og juice til frokost.</a:t>
            </a:r>
            <a:br>
              <a:rPr lang="nb-NO" sz="8000" kern="0" dirty="0"/>
            </a:br>
            <a:r>
              <a:rPr lang="nb-NO" sz="8000" kern="0" dirty="0"/>
              <a:t>Det er allergivennlig mat til dem som har oppgitt dette. (Gluten, melk, svin etc.)</a:t>
            </a:r>
          </a:p>
          <a:p>
            <a:pPr marL="457200" lvl="1" indent="0">
              <a:lnSpc>
                <a:spcPct val="120000"/>
              </a:lnSpc>
              <a:buFontTx/>
              <a:buNone/>
              <a:defRPr/>
            </a:pPr>
            <a:r>
              <a:rPr lang="nb-NO" sz="8000" b="1" kern="0" dirty="0"/>
              <a:t>	</a:t>
            </a:r>
            <a:endParaRPr lang="en-US" dirty="0"/>
          </a:p>
        </p:txBody>
      </p:sp>
      <p:pic>
        <p:nvPicPr>
          <p:cNvPr id="4" name="Bilde 6">
            <a:extLst>
              <a:ext uri="{FF2B5EF4-FFF2-40B4-BE49-F238E27FC236}">
                <a16:creationId xmlns:a16="http://schemas.microsoft.com/office/drawing/2014/main" id="{0C3EE9CF-F994-D147-92DD-3485EC4860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4951" y="5638800"/>
            <a:ext cx="3817862" cy="232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Sylinder 5">
            <a:extLst>
              <a:ext uri="{FF2B5EF4-FFF2-40B4-BE49-F238E27FC236}">
                <a16:creationId xmlns:a16="http://schemas.microsoft.com/office/drawing/2014/main" id="{BA28FA9A-2093-9A45-BA23-D86BF4EAEBA5}"/>
              </a:ext>
            </a:extLst>
          </p:cNvPr>
          <p:cNvSpPr txBox="1"/>
          <p:nvPr/>
        </p:nvSpPr>
        <p:spPr>
          <a:xfrm>
            <a:off x="9952075" y="827314"/>
            <a:ext cx="6631222" cy="2643672"/>
          </a:xfrm>
          <a:prstGeom prst="rect">
            <a:avLst/>
          </a:prstGeom>
          <a:noFill/>
        </p:spPr>
        <p:txBody>
          <a:bodyPr wrap="square" rtlCol="0">
            <a:spAutoFit/>
          </a:bodyPr>
          <a:lstStyle/>
          <a:p>
            <a:pPr marL="457200" lvl="1" indent="0">
              <a:lnSpc>
                <a:spcPct val="120000"/>
              </a:lnSpc>
              <a:buFontTx/>
              <a:buNone/>
              <a:defRPr/>
            </a:pPr>
            <a:r>
              <a:rPr lang="nb-NO" sz="2000" b="1" kern="0" dirty="0" err="1"/>
              <a:t>SnackPack</a:t>
            </a:r>
            <a:r>
              <a:rPr lang="nb-NO" sz="2000" b="1" kern="0" dirty="0"/>
              <a:t>: </a:t>
            </a:r>
            <a:r>
              <a:rPr lang="nb-NO" sz="2000" kern="0" dirty="0" err="1"/>
              <a:t>SnacPack</a:t>
            </a:r>
            <a:r>
              <a:rPr lang="nb-NO" sz="2000" kern="0" dirty="0"/>
              <a:t> som er bestilt, hentes ut på deltagerkortet, i Stavanger Idrettshall, på ønsket dag.</a:t>
            </a:r>
            <a:endParaRPr lang="nb-NO" sz="2000" b="1" kern="0" dirty="0"/>
          </a:p>
          <a:p>
            <a:pPr marL="457200" lvl="1" indent="0">
              <a:lnSpc>
                <a:spcPct val="120000"/>
              </a:lnSpc>
              <a:buFontTx/>
              <a:buNone/>
              <a:defRPr/>
            </a:pPr>
            <a:endParaRPr lang="nb-NO" sz="2000" b="1" kern="0" dirty="0"/>
          </a:p>
          <a:p>
            <a:pPr marL="457200" lvl="1" indent="0">
              <a:lnSpc>
                <a:spcPct val="120000"/>
              </a:lnSpc>
              <a:buFontTx/>
              <a:buNone/>
              <a:defRPr/>
            </a:pPr>
            <a:r>
              <a:rPr lang="nb-NO" sz="2000" b="1" kern="0" dirty="0"/>
              <a:t>Matpakke til hjemtur </a:t>
            </a:r>
            <a:r>
              <a:rPr lang="nb-NO" sz="2000" kern="0" dirty="0"/>
              <a:t>– Kan hentes i </a:t>
            </a:r>
            <a:r>
              <a:rPr lang="nb-NO" sz="2000" kern="0" dirty="0" err="1"/>
              <a:t>hovedsekretariatet</a:t>
            </a:r>
            <a:r>
              <a:rPr lang="nb-NO" sz="2000" kern="0" dirty="0"/>
              <a:t> Stavanger Idrettshall fra 16.00. </a:t>
            </a:r>
            <a:br>
              <a:rPr lang="nb-NO" sz="2000" kern="0" dirty="0"/>
            </a:br>
            <a:r>
              <a:rPr lang="nb-NO" sz="2000" kern="0" dirty="0"/>
              <a:t>Regionene må selv tilpasse måltidene til når kampene deres skal spilles.</a:t>
            </a:r>
          </a:p>
        </p:txBody>
      </p:sp>
    </p:spTree>
    <p:extLst>
      <p:ext uri="{BB962C8B-B14F-4D97-AF65-F5344CB8AC3E}">
        <p14:creationId xmlns:p14="http://schemas.microsoft.com/office/powerpoint/2010/main" val="3878968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BBD5A-5ABF-41EC-9706-E2CC74C6FE3D}"/>
              </a:ext>
            </a:extLst>
          </p:cNvPr>
          <p:cNvSpPr>
            <a:spLocks noGrp="1"/>
          </p:cNvSpPr>
          <p:nvPr>
            <p:ph type="title"/>
          </p:nvPr>
        </p:nvSpPr>
        <p:spPr>
          <a:xfrm>
            <a:off x="544286" y="201992"/>
            <a:ext cx="15358527" cy="625322"/>
          </a:xfrm>
        </p:spPr>
        <p:txBody>
          <a:bodyPr/>
          <a:lstStyle/>
          <a:p>
            <a:r>
              <a:rPr lang="en-US" dirty="0"/>
              <a:t>.</a:t>
            </a:r>
          </a:p>
        </p:txBody>
      </p:sp>
      <p:sp>
        <p:nvSpPr>
          <p:cNvPr id="3" name="Content Placeholder 2">
            <a:extLst>
              <a:ext uri="{FF2B5EF4-FFF2-40B4-BE49-F238E27FC236}">
                <a16:creationId xmlns:a16="http://schemas.microsoft.com/office/drawing/2014/main" id="{2DFDFD64-1E87-455F-88EB-CC81E3A2C09A}"/>
              </a:ext>
            </a:extLst>
          </p:cNvPr>
          <p:cNvSpPr>
            <a:spLocks noGrp="1"/>
          </p:cNvSpPr>
          <p:nvPr>
            <p:ph idx="1"/>
          </p:nvPr>
        </p:nvSpPr>
        <p:spPr>
          <a:xfrm>
            <a:off x="892629" y="514653"/>
            <a:ext cx="10973306" cy="8331635"/>
          </a:xfrm>
        </p:spPr>
        <p:txBody>
          <a:bodyPr>
            <a:normAutofit/>
          </a:bodyPr>
          <a:lstStyle/>
          <a:p>
            <a:pPr marL="0" indent="0">
              <a:lnSpc>
                <a:spcPct val="120000"/>
              </a:lnSpc>
              <a:buFontTx/>
              <a:buNone/>
              <a:defRPr/>
            </a:pPr>
            <a:r>
              <a:rPr lang="nb-NO" sz="2200" b="1" kern="0" dirty="0">
                <a:solidFill>
                  <a:srgbClr val="EA005F"/>
                </a:solidFill>
              </a:rPr>
              <a:t>Måltider alle dager – serveres på </a:t>
            </a:r>
            <a:r>
              <a:rPr lang="nb-NO" sz="2200" b="1" kern="0" dirty="0" err="1">
                <a:solidFill>
                  <a:srgbClr val="EA005F"/>
                </a:solidFill>
              </a:rPr>
              <a:t>St.Svithun</a:t>
            </a:r>
            <a:r>
              <a:rPr lang="nb-NO" sz="2200" b="1" kern="0" dirty="0">
                <a:solidFill>
                  <a:srgbClr val="EA005F"/>
                </a:solidFill>
              </a:rPr>
              <a:t> VGS m</a:t>
            </a:r>
          </a:p>
          <a:p>
            <a:pPr marL="0" indent="0">
              <a:lnSpc>
                <a:spcPct val="120000"/>
              </a:lnSpc>
              <a:buFontTx/>
              <a:buNone/>
              <a:defRPr/>
            </a:pPr>
            <a:r>
              <a:rPr lang="nb-NO" sz="2900" kern="0" dirty="0"/>
              <a:t>Lørdag 29.februar</a:t>
            </a:r>
          </a:p>
          <a:p>
            <a:pPr>
              <a:lnSpc>
                <a:spcPct val="120000"/>
              </a:lnSpc>
              <a:defRPr/>
            </a:pPr>
            <a:r>
              <a:rPr lang="nb-NO" sz="2900" kern="0" dirty="0"/>
              <a:t>Lørdag 29.februar</a:t>
            </a:r>
          </a:p>
          <a:p>
            <a:pPr lvl="1">
              <a:lnSpc>
                <a:spcPct val="120000"/>
              </a:lnSpc>
              <a:defRPr/>
            </a:pPr>
            <a:r>
              <a:rPr lang="nb-NO" sz="2900" b="1" kern="0" dirty="0"/>
              <a:t>Frokost – Brødmat m/pålegg kl. 07:30 – 10.00</a:t>
            </a:r>
          </a:p>
          <a:p>
            <a:pPr lvl="1">
              <a:lnSpc>
                <a:spcPct val="120000"/>
              </a:lnSpc>
              <a:defRPr/>
            </a:pPr>
            <a:r>
              <a:rPr lang="nb-NO" sz="2900" b="1" kern="0" dirty="0"/>
              <a:t>Lunsj – Nudler m/Kylling. kl. 11.00 – 16.00</a:t>
            </a:r>
            <a:br>
              <a:rPr lang="nb-NO" sz="2900" b="1" kern="0" dirty="0"/>
            </a:br>
            <a:r>
              <a:rPr lang="nb-NO" sz="8000" b="1" kern="0" dirty="0"/>
              <a:t>	</a:t>
            </a:r>
            <a:endParaRPr lang="en-US" dirty="0"/>
          </a:p>
        </p:txBody>
      </p:sp>
      <p:pic>
        <p:nvPicPr>
          <p:cNvPr id="4" name="Bilde 6">
            <a:extLst>
              <a:ext uri="{FF2B5EF4-FFF2-40B4-BE49-F238E27FC236}">
                <a16:creationId xmlns:a16="http://schemas.microsoft.com/office/drawing/2014/main" id="{0C3EE9CF-F994-D147-92DD-3485EC4860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4951" y="5638800"/>
            <a:ext cx="3817862" cy="232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Sylinder 5">
            <a:extLst>
              <a:ext uri="{FF2B5EF4-FFF2-40B4-BE49-F238E27FC236}">
                <a16:creationId xmlns:a16="http://schemas.microsoft.com/office/drawing/2014/main" id="{BA28FA9A-2093-9A45-BA23-D86BF4EAEBA5}"/>
              </a:ext>
            </a:extLst>
          </p:cNvPr>
          <p:cNvSpPr txBox="1"/>
          <p:nvPr/>
        </p:nvSpPr>
        <p:spPr>
          <a:xfrm>
            <a:off x="9952075" y="827314"/>
            <a:ext cx="6631222" cy="2643672"/>
          </a:xfrm>
          <a:prstGeom prst="rect">
            <a:avLst/>
          </a:prstGeom>
          <a:noFill/>
        </p:spPr>
        <p:txBody>
          <a:bodyPr wrap="square" rtlCol="0">
            <a:spAutoFit/>
          </a:bodyPr>
          <a:lstStyle/>
          <a:p>
            <a:pPr marL="457200" lvl="1" indent="0">
              <a:lnSpc>
                <a:spcPct val="120000"/>
              </a:lnSpc>
              <a:buFontTx/>
              <a:buNone/>
              <a:defRPr/>
            </a:pPr>
            <a:r>
              <a:rPr lang="nb-NO" sz="2000" b="1" kern="0" dirty="0" err="1"/>
              <a:t>SnackPack</a:t>
            </a:r>
            <a:r>
              <a:rPr lang="nb-NO" sz="2000" b="1" kern="0" dirty="0"/>
              <a:t>: </a:t>
            </a:r>
            <a:r>
              <a:rPr lang="nb-NO" sz="2000" kern="0" dirty="0" err="1"/>
              <a:t>SnacPack</a:t>
            </a:r>
            <a:r>
              <a:rPr lang="nb-NO" sz="2000" kern="0" dirty="0"/>
              <a:t> som er bestilt, hentes ut på deltagerkortet, i Stavanger Idrettshall, på ønsket dag.</a:t>
            </a:r>
            <a:endParaRPr lang="nb-NO" sz="2000" b="1" kern="0" dirty="0"/>
          </a:p>
          <a:p>
            <a:pPr marL="457200" lvl="1" indent="0">
              <a:lnSpc>
                <a:spcPct val="120000"/>
              </a:lnSpc>
              <a:buFontTx/>
              <a:buNone/>
              <a:defRPr/>
            </a:pPr>
            <a:endParaRPr lang="nb-NO" sz="2000" b="1" kern="0" dirty="0"/>
          </a:p>
          <a:p>
            <a:pPr marL="457200" lvl="1" indent="0">
              <a:lnSpc>
                <a:spcPct val="120000"/>
              </a:lnSpc>
              <a:buFontTx/>
              <a:buNone/>
              <a:defRPr/>
            </a:pPr>
            <a:r>
              <a:rPr lang="nb-NO" sz="2000" b="1" kern="0" dirty="0"/>
              <a:t>Matpakke til hjemtur </a:t>
            </a:r>
            <a:r>
              <a:rPr lang="nb-NO" sz="2000" kern="0" dirty="0"/>
              <a:t>– Kan hentes i </a:t>
            </a:r>
            <a:r>
              <a:rPr lang="nb-NO" sz="2000" kern="0" dirty="0" err="1"/>
              <a:t>hovedsekretariatet</a:t>
            </a:r>
            <a:r>
              <a:rPr lang="nb-NO" sz="2000" kern="0" dirty="0"/>
              <a:t> Stavanger Idrettshall fra 16.00. </a:t>
            </a:r>
            <a:br>
              <a:rPr lang="nb-NO" sz="2000" kern="0" dirty="0"/>
            </a:br>
            <a:r>
              <a:rPr lang="nb-NO" sz="2000" kern="0" dirty="0"/>
              <a:t>Regionene må selv tilpasse måltidene til når kampene deres skal spilles.</a:t>
            </a:r>
          </a:p>
        </p:txBody>
      </p:sp>
      <p:graphicFrame>
        <p:nvGraphicFramePr>
          <p:cNvPr id="7" name="Tabell 6">
            <a:extLst>
              <a:ext uri="{FF2B5EF4-FFF2-40B4-BE49-F238E27FC236}">
                <a16:creationId xmlns:a16="http://schemas.microsoft.com/office/drawing/2014/main" id="{4A81200A-1329-5643-B989-3246BC7D4690}"/>
              </a:ext>
            </a:extLst>
          </p:cNvPr>
          <p:cNvGraphicFramePr>
            <a:graphicFrameLocks noGrp="1"/>
          </p:cNvGraphicFramePr>
          <p:nvPr>
            <p:extLst>
              <p:ext uri="{D42A27DB-BD31-4B8C-83A1-F6EECF244321}">
                <p14:modId xmlns:p14="http://schemas.microsoft.com/office/powerpoint/2010/main" val="728003157"/>
              </p:ext>
            </p:extLst>
          </p:nvPr>
        </p:nvGraphicFramePr>
        <p:xfrm>
          <a:off x="1028467" y="3639598"/>
          <a:ext cx="6448424" cy="4808220"/>
        </p:xfrm>
        <a:graphic>
          <a:graphicData uri="http://schemas.openxmlformats.org/drawingml/2006/table">
            <a:tbl>
              <a:tblPr/>
              <a:tblGrid>
                <a:gridCol w="1612106">
                  <a:extLst>
                    <a:ext uri="{9D8B030D-6E8A-4147-A177-3AD203B41FA5}">
                      <a16:colId xmlns:a16="http://schemas.microsoft.com/office/drawing/2014/main" val="3251116419"/>
                    </a:ext>
                  </a:extLst>
                </a:gridCol>
                <a:gridCol w="1612106">
                  <a:extLst>
                    <a:ext uri="{9D8B030D-6E8A-4147-A177-3AD203B41FA5}">
                      <a16:colId xmlns:a16="http://schemas.microsoft.com/office/drawing/2014/main" val="2816729903"/>
                    </a:ext>
                  </a:extLst>
                </a:gridCol>
                <a:gridCol w="1612106">
                  <a:extLst>
                    <a:ext uri="{9D8B030D-6E8A-4147-A177-3AD203B41FA5}">
                      <a16:colId xmlns:a16="http://schemas.microsoft.com/office/drawing/2014/main" val="2976492221"/>
                    </a:ext>
                  </a:extLst>
                </a:gridCol>
                <a:gridCol w="1612106">
                  <a:extLst>
                    <a:ext uri="{9D8B030D-6E8A-4147-A177-3AD203B41FA5}">
                      <a16:colId xmlns:a16="http://schemas.microsoft.com/office/drawing/2014/main" val="583361260"/>
                    </a:ext>
                  </a:extLst>
                </a:gridCol>
              </a:tblGrid>
              <a:tr h="190500">
                <a:tc>
                  <a:txBody>
                    <a:bodyPr/>
                    <a:lstStyle/>
                    <a:p>
                      <a:pPr>
                        <a:spcAft>
                          <a:spcPts val="0"/>
                        </a:spcAft>
                      </a:pPr>
                      <a:r>
                        <a:rPr lang="nb-NO" sz="1100" dirty="0">
                          <a:solidFill>
                            <a:srgbClr val="000000"/>
                          </a:solidFill>
                          <a:effectLst/>
                          <a:latin typeface="Calibri" panose="020F0502020204030204" pitchFamily="34" charset="0"/>
                        </a:rPr>
                        <a:t>Lørdag</a:t>
                      </a:r>
                      <a:endParaRPr lang="nb-NO" sz="1200" dirty="0">
                        <a:effectLst/>
                        <a:latin typeface="Times New Roman" panose="02020603050405020304" pitchFamily="18" charset="0"/>
                      </a:endParaRPr>
                    </a:p>
                  </a:txBody>
                  <a:tcPr marL="9525" marR="9525" marT="9525" marB="9525" anchor="b">
                    <a:lnL>
                      <a:noFill/>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endParaRPr lang="nb-NO" sz="1200" dirty="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endParaRPr lang="nb-NO" dirty="0">
                        <a:effectLst/>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r>
                        <a:rPr lang="nb-NO" sz="1100" dirty="0">
                          <a:solidFill>
                            <a:srgbClr val="000000"/>
                          </a:solidFill>
                          <a:effectLst/>
                          <a:latin typeface="Calibri" panose="020F0502020204030204" pitchFamily="34" charset="0"/>
                        </a:rPr>
                        <a:t>Tid</a:t>
                      </a:r>
                      <a:endParaRPr lang="nb-NO" sz="1200" dirty="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3209022722"/>
                  </a:ext>
                </a:extLst>
              </a:tr>
              <a:tr h="190500">
                <a:tc>
                  <a:txBody>
                    <a:bodyPr/>
                    <a:lstStyle/>
                    <a:p>
                      <a:pPr>
                        <a:spcAft>
                          <a:spcPts val="0"/>
                        </a:spcAft>
                      </a:pPr>
                      <a:r>
                        <a:rPr lang="nb-NO" sz="1100" dirty="0">
                          <a:solidFill>
                            <a:srgbClr val="000000"/>
                          </a:solidFill>
                          <a:effectLst/>
                          <a:latin typeface="Calibri" panose="020F0502020204030204" pitchFamily="34" charset="0"/>
                        </a:rPr>
                        <a:t>Sør Jenter</a:t>
                      </a:r>
                      <a:endParaRPr lang="nb-NO" sz="1200" dirty="0">
                        <a:effectLst/>
                        <a:latin typeface="Times New Roman" panose="02020603050405020304" pitchFamily="18" charset="0"/>
                      </a:endParaRPr>
                    </a:p>
                  </a:txBody>
                  <a:tcPr marL="9525" marR="9525" marT="9525" marB="9525" anchor="b">
                    <a:lnL>
                      <a:noFill/>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endParaRPr lang="nb-NO" sz="1200" dirty="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r>
                        <a:rPr lang="nb-NO" sz="1100">
                          <a:solidFill>
                            <a:srgbClr val="000000"/>
                          </a:solidFill>
                          <a:effectLst/>
                          <a:latin typeface="Calibri" panose="020F0502020204030204" pitchFamily="34" charset="0"/>
                        </a:rPr>
                        <a:t>Larvik</a:t>
                      </a:r>
                      <a:endParaRPr lang="nb-NO" sz="120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r>
                        <a:rPr lang="nb-NO" sz="1100" dirty="0" err="1">
                          <a:solidFill>
                            <a:srgbClr val="000000"/>
                          </a:solidFill>
                          <a:effectLst/>
                          <a:latin typeface="Calibri" panose="020F0502020204030204" pitchFamily="34" charset="0"/>
                        </a:rPr>
                        <a:t>kl</a:t>
                      </a:r>
                      <a:r>
                        <a:rPr lang="nb-NO" sz="1100" dirty="0">
                          <a:solidFill>
                            <a:srgbClr val="000000"/>
                          </a:solidFill>
                          <a:effectLst/>
                          <a:latin typeface="Calibri" panose="020F0502020204030204" pitchFamily="34" charset="0"/>
                        </a:rPr>
                        <a:t> 12:00</a:t>
                      </a:r>
                      <a:endParaRPr lang="nb-NO" sz="1200" dirty="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941420666"/>
                  </a:ext>
                </a:extLst>
              </a:tr>
              <a:tr h="190500">
                <a:tc>
                  <a:txBody>
                    <a:bodyPr/>
                    <a:lstStyle/>
                    <a:p>
                      <a:pPr>
                        <a:spcAft>
                          <a:spcPts val="0"/>
                        </a:spcAft>
                      </a:pPr>
                      <a:r>
                        <a:rPr lang="nb-NO" sz="1100" dirty="0">
                          <a:solidFill>
                            <a:srgbClr val="000000"/>
                          </a:solidFill>
                          <a:effectLst/>
                          <a:latin typeface="Calibri" panose="020F0502020204030204" pitchFamily="34" charset="0"/>
                        </a:rPr>
                        <a:t>Sør jenter</a:t>
                      </a:r>
                      <a:endParaRPr lang="nb-NO" sz="1200" dirty="0">
                        <a:effectLst/>
                        <a:latin typeface="Times New Roman" panose="02020603050405020304" pitchFamily="18" charset="0"/>
                      </a:endParaRPr>
                    </a:p>
                  </a:txBody>
                  <a:tcPr marL="9525" marR="9525" marT="9525" marB="9525" anchor="b">
                    <a:lnL>
                      <a:noFill/>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endParaRPr lang="nb-NO" sz="1200" dirty="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r>
                        <a:rPr lang="nb-NO" sz="1100">
                          <a:solidFill>
                            <a:srgbClr val="000000"/>
                          </a:solidFill>
                          <a:effectLst/>
                          <a:latin typeface="Calibri" panose="020F0502020204030204" pitchFamily="34" charset="0"/>
                        </a:rPr>
                        <a:t>Tønsberg</a:t>
                      </a:r>
                      <a:endParaRPr lang="nb-NO" sz="120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r>
                        <a:rPr lang="nb-NO" sz="1100" dirty="0" err="1">
                          <a:solidFill>
                            <a:srgbClr val="000000"/>
                          </a:solidFill>
                          <a:effectLst/>
                          <a:latin typeface="Calibri" panose="020F0502020204030204" pitchFamily="34" charset="0"/>
                        </a:rPr>
                        <a:t>Kl</a:t>
                      </a:r>
                      <a:r>
                        <a:rPr lang="nb-NO" sz="1100" dirty="0">
                          <a:solidFill>
                            <a:srgbClr val="000000"/>
                          </a:solidFill>
                          <a:effectLst/>
                          <a:latin typeface="Calibri" panose="020F0502020204030204" pitchFamily="34" charset="0"/>
                        </a:rPr>
                        <a:t> 12:30</a:t>
                      </a:r>
                      <a:endParaRPr lang="nb-NO" sz="1200" dirty="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677919314"/>
                  </a:ext>
                </a:extLst>
              </a:tr>
              <a:tr h="190500">
                <a:tc>
                  <a:txBody>
                    <a:bodyPr/>
                    <a:lstStyle/>
                    <a:p>
                      <a:pPr>
                        <a:spcAft>
                          <a:spcPts val="0"/>
                        </a:spcAft>
                      </a:pPr>
                      <a:r>
                        <a:rPr lang="nb-NO" sz="1100" dirty="0">
                          <a:solidFill>
                            <a:srgbClr val="000000"/>
                          </a:solidFill>
                          <a:effectLst/>
                          <a:latin typeface="Calibri" panose="020F0502020204030204" pitchFamily="34" charset="0"/>
                        </a:rPr>
                        <a:t>Sør Gutter</a:t>
                      </a:r>
                      <a:endParaRPr lang="nb-NO" sz="1200" dirty="0">
                        <a:effectLst/>
                        <a:latin typeface="Times New Roman" panose="02020603050405020304" pitchFamily="18" charset="0"/>
                      </a:endParaRPr>
                    </a:p>
                  </a:txBody>
                  <a:tcPr marL="9525" marR="9525" marT="9525" marB="9525" anchor="b">
                    <a:lnL>
                      <a:noFill/>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endParaRPr lang="nb-NO" sz="1200" dirty="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r>
                        <a:rPr lang="nb-NO" sz="1100">
                          <a:solidFill>
                            <a:srgbClr val="000000"/>
                          </a:solidFill>
                          <a:effectLst/>
                          <a:latin typeface="Calibri" panose="020F0502020204030204" pitchFamily="34" charset="0"/>
                        </a:rPr>
                        <a:t>Larvik</a:t>
                      </a:r>
                      <a:endParaRPr lang="nb-NO" sz="120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r>
                        <a:rPr lang="nb-NO" sz="1100" dirty="0" err="1">
                          <a:solidFill>
                            <a:srgbClr val="000000"/>
                          </a:solidFill>
                          <a:effectLst/>
                          <a:latin typeface="Calibri" panose="020F0502020204030204" pitchFamily="34" charset="0"/>
                        </a:rPr>
                        <a:t>kl</a:t>
                      </a:r>
                      <a:r>
                        <a:rPr lang="nb-NO" sz="1100" dirty="0">
                          <a:solidFill>
                            <a:srgbClr val="000000"/>
                          </a:solidFill>
                          <a:effectLst/>
                          <a:latin typeface="Calibri" panose="020F0502020204030204" pitchFamily="34" charset="0"/>
                        </a:rPr>
                        <a:t> 12:30</a:t>
                      </a:r>
                      <a:endParaRPr lang="nb-NO" sz="1200" dirty="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976476303"/>
                  </a:ext>
                </a:extLst>
              </a:tr>
              <a:tr h="190500">
                <a:tc>
                  <a:txBody>
                    <a:bodyPr/>
                    <a:lstStyle/>
                    <a:p>
                      <a:pPr>
                        <a:spcAft>
                          <a:spcPts val="0"/>
                        </a:spcAft>
                      </a:pPr>
                      <a:r>
                        <a:rPr lang="nb-NO" sz="1100" dirty="0">
                          <a:solidFill>
                            <a:srgbClr val="000000"/>
                          </a:solidFill>
                          <a:effectLst/>
                          <a:latin typeface="Calibri" panose="020F0502020204030204" pitchFamily="34" charset="0"/>
                        </a:rPr>
                        <a:t>Sør Gutter</a:t>
                      </a:r>
                      <a:endParaRPr lang="nb-NO" sz="1200" dirty="0">
                        <a:effectLst/>
                        <a:latin typeface="Times New Roman" panose="02020603050405020304" pitchFamily="18" charset="0"/>
                      </a:endParaRPr>
                    </a:p>
                  </a:txBody>
                  <a:tcPr marL="9525" marR="9525" marT="9525" marB="9525" anchor="b">
                    <a:lnL>
                      <a:noFill/>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endParaRPr lang="nb-NO" sz="1200" dirty="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r>
                        <a:rPr lang="nb-NO" sz="1100">
                          <a:solidFill>
                            <a:srgbClr val="000000"/>
                          </a:solidFill>
                          <a:effectLst/>
                          <a:latin typeface="Calibri" panose="020F0502020204030204" pitchFamily="34" charset="0"/>
                        </a:rPr>
                        <a:t>Tønsberg</a:t>
                      </a:r>
                      <a:endParaRPr lang="nb-NO" sz="120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r>
                        <a:rPr lang="nb-NO" sz="1100" dirty="0" err="1">
                          <a:solidFill>
                            <a:srgbClr val="000000"/>
                          </a:solidFill>
                          <a:effectLst/>
                          <a:latin typeface="Calibri" panose="020F0502020204030204" pitchFamily="34" charset="0"/>
                        </a:rPr>
                        <a:t>kl</a:t>
                      </a:r>
                      <a:r>
                        <a:rPr lang="nb-NO" sz="1100" dirty="0">
                          <a:solidFill>
                            <a:srgbClr val="000000"/>
                          </a:solidFill>
                          <a:effectLst/>
                          <a:latin typeface="Calibri" panose="020F0502020204030204" pitchFamily="34" charset="0"/>
                        </a:rPr>
                        <a:t> 12:30</a:t>
                      </a:r>
                      <a:endParaRPr lang="nb-NO" sz="1200" dirty="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2692503893"/>
                  </a:ext>
                </a:extLst>
              </a:tr>
              <a:tr h="190500">
                <a:tc>
                  <a:txBody>
                    <a:bodyPr/>
                    <a:lstStyle/>
                    <a:p>
                      <a:pPr>
                        <a:spcAft>
                          <a:spcPts val="0"/>
                        </a:spcAft>
                      </a:pPr>
                      <a:r>
                        <a:rPr lang="nb-NO" sz="1100" dirty="0">
                          <a:solidFill>
                            <a:srgbClr val="000000"/>
                          </a:solidFill>
                          <a:effectLst/>
                          <a:latin typeface="Calibri" panose="020F0502020204030204" pitchFamily="34" charset="0"/>
                        </a:rPr>
                        <a:t>Sørvest Gutter</a:t>
                      </a:r>
                      <a:endParaRPr lang="nb-NO" sz="1200" dirty="0">
                        <a:effectLst/>
                        <a:latin typeface="Times New Roman" panose="02020603050405020304" pitchFamily="18" charset="0"/>
                      </a:endParaRPr>
                    </a:p>
                  </a:txBody>
                  <a:tcPr marL="9525" marR="9525" marT="9525" marB="9525" anchor="b">
                    <a:lnL>
                      <a:noFill/>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endParaRPr lang="nb-NO" sz="1200" dirty="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r>
                        <a:rPr lang="nb-NO" sz="1100">
                          <a:solidFill>
                            <a:srgbClr val="000000"/>
                          </a:solidFill>
                          <a:effectLst/>
                          <a:latin typeface="Calibri" panose="020F0502020204030204" pitchFamily="34" charset="0"/>
                        </a:rPr>
                        <a:t>Stavanger</a:t>
                      </a:r>
                      <a:endParaRPr lang="nb-NO" sz="120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r>
                        <a:rPr lang="nb-NO" sz="1100" dirty="0" err="1">
                          <a:solidFill>
                            <a:srgbClr val="000000"/>
                          </a:solidFill>
                          <a:effectLst/>
                          <a:latin typeface="Calibri" panose="020F0502020204030204" pitchFamily="34" charset="0"/>
                        </a:rPr>
                        <a:t>Kl</a:t>
                      </a:r>
                      <a:r>
                        <a:rPr lang="nb-NO" sz="1100" dirty="0">
                          <a:solidFill>
                            <a:srgbClr val="000000"/>
                          </a:solidFill>
                          <a:effectLst/>
                          <a:latin typeface="Calibri" panose="020F0502020204030204" pitchFamily="34" charset="0"/>
                        </a:rPr>
                        <a:t> 11:00</a:t>
                      </a:r>
                      <a:endParaRPr lang="nb-NO" sz="1200" dirty="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2459210053"/>
                  </a:ext>
                </a:extLst>
              </a:tr>
              <a:tr h="190500">
                <a:tc>
                  <a:txBody>
                    <a:bodyPr/>
                    <a:lstStyle/>
                    <a:p>
                      <a:pPr>
                        <a:spcAft>
                          <a:spcPts val="0"/>
                        </a:spcAft>
                      </a:pPr>
                      <a:r>
                        <a:rPr lang="nb-NO" sz="1100" dirty="0">
                          <a:solidFill>
                            <a:srgbClr val="000000"/>
                          </a:solidFill>
                          <a:effectLst/>
                          <a:latin typeface="Calibri" panose="020F0502020204030204" pitchFamily="34" charset="0"/>
                        </a:rPr>
                        <a:t>Sørvest Guter</a:t>
                      </a:r>
                      <a:endParaRPr lang="nb-NO" sz="1200" dirty="0">
                        <a:effectLst/>
                        <a:latin typeface="Times New Roman" panose="02020603050405020304" pitchFamily="18" charset="0"/>
                      </a:endParaRPr>
                    </a:p>
                  </a:txBody>
                  <a:tcPr marL="9525" marR="9525" marT="9525" marB="9525" anchor="b">
                    <a:lnL>
                      <a:noFill/>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endParaRPr lang="nb-NO" sz="1200" dirty="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r>
                        <a:rPr lang="nb-NO" sz="1100">
                          <a:solidFill>
                            <a:srgbClr val="000000"/>
                          </a:solidFill>
                          <a:effectLst/>
                          <a:latin typeface="Calibri" panose="020F0502020204030204" pitchFamily="34" charset="0"/>
                        </a:rPr>
                        <a:t>Kristiansand</a:t>
                      </a:r>
                      <a:endParaRPr lang="nb-NO" sz="120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r>
                        <a:rPr lang="nb-NO" sz="1100" dirty="0" err="1">
                          <a:solidFill>
                            <a:srgbClr val="000000"/>
                          </a:solidFill>
                          <a:effectLst/>
                          <a:latin typeface="Calibri" panose="020F0502020204030204" pitchFamily="34" charset="0"/>
                        </a:rPr>
                        <a:t>Kl</a:t>
                      </a:r>
                      <a:r>
                        <a:rPr lang="nb-NO" sz="1100" dirty="0">
                          <a:solidFill>
                            <a:srgbClr val="000000"/>
                          </a:solidFill>
                          <a:effectLst/>
                          <a:latin typeface="Calibri" panose="020F0502020204030204" pitchFamily="34" charset="0"/>
                        </a:rPr>
                        <a:t> 14:30</a:t>
                      </a:r>
                      <a:endParaRPr lang="nb-NO" sz="1200" dirty="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897961539"/>
                  </a:ext>
                </a:extLst>
              </a:tr>
              <a:tr h="190500">
                <a:tc>
                  <a:txBody>
                    <a:bodyPr/>
                    <a:lstStyle/>
                    <a:p>
                      <a:pPr>
                        <a:spcAft>
                          <a:spcPts val="0"/>
                        </a:spcAft>
                      </a:pPr>
                      <a:r>
                        <a:rPr lang="nb-NO" sz="1100" dirty="0">
                          <a:solidFill>
                            <a:srgbClr val="000000"/>
                          </a:solidFill>
                          <a:effectLst/>
                          <a:latin typeface="Calibri" panose="020F0502020204030204" pitchFamily="34" charset="0"/>
                        </a:rPr>
                        <a:t>Sørvest Jenter</a:t>
                      </a:r>
                      <a:endParaRPr lang="nb-NO" sz="1200" dirty="0">
                        <a:effectLst/>
                        <a:latin typeface="Times New Roman" panose="02020603050405020304" pitchFamily="18" charset="0"/>
                      </a:endParaRPr>
                    </a:p>
                  </a:txBody>
                  <a:tcPr marL="9525" marR="9525" marT="9525" marB="9525" anchor="b">
                    <a:lnL>
                      <a:noFill/>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endParaRPr lang="nb-NO" sz="1200" dirty="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r>
                        <a:rPr lang="nb-NO" sz="1100">
                          <a:solidFill>
                            <a:srgbClr val="000000"/>
                          </a:solidFill>
                          <a:effectLst/>
                          <a:latin typeface="Calibri" panose="020F0502020204030204" pitchFamily="34" charset="0"/>
                        </a:rPr>
                        <a:t>Kristiansand</a:t>
                      </a:r>
                      <a:endParaRPr lang="nb-NO" sz="120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r>
                        <a:rPr lang="nb-NO" sz="1100" dirty="0" err="1">
                          <a:solidFill>
                            <a:srgbClr val="000000"/>
                          </a:solidFill>
                          <a:effectLst/>
                          <a:latin typeface="Calibri" panose="020F0502020204030204" pitchFamily="34" charset="0"/>
                        </a:rPr>
                        <a:t>Kl</a:t>
                      </a:r>
                      <a:r>
                        <a:rPr lang="nb-NO" sz="1100" dirty="0">
                          <a:solidFill>
                            <a:srgbClr val="000000"/>
                          </a:solidFill>
                          <a:effectLst/>
                          <a:latin typeface="Calibri" panose="020F0502020204030204" pitchFamily="34" charset="0"/>
                        </a:rPr>
                        <a:t> 15:00</a:t>
                      </a:r>
                      <a:endParaRPr lang="nb-NO" sz="1200" dirty="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2253140586"/>
                  </a:ext>
                </a:extLst>
              </a:tr>
              <a:tr h="190500">
                <a:tc>
                  <a:txBody>
                    <a:bodyPr/>
                    <a:lstStyle/>
                    <a:p>
                      <a:pPr>
                        <a:spcAft>
                          <a:spcPts val="0"/>
                        </a:spcAft>
                      </a:pPr>
                      <a:r>
                        <a:rPr lang="nb-NO" sz="1100" dirty="0">
                          <a:solidFill>
                            <a:srgbClr val="000000"/>
                          </a:solidFill>
                          <a:effectLst/>
                          <a:latin typeface="Calibri" panose="020F0502020204030204" pitchFamily="34" charset="0"/>
                        </a:rPr>
                        <a:t>Sørvest jenter</a:t>
                      </a:r>
                      <a:endParaRPr lang="nb-NO" sz="1200" dirty="0">
                        <a:effectLst/>
                        <a:latin typeface="Times New Roman" panose="02020603050405020304" pitchFamily="18" charset="0"/>
                      </a:endParaRPr>
                    </a:p>
                  </a:txBody>
                  <a:tcPr marL="9525" marR="9525" marT="9525" marB="9525" anchor="b">
                    <a:lnL>
                      <a:noFill/>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endParaRPr lang="nb-NO" sz="1200" dirty="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r>
                        <a:rPr lang="nb-NO" sz="1100">
                          <a:solidFill>
                            <a:srgbClr val="000000"/>
                          </a:solidFill>
                          <a:effectLst/>
                          <a:latin typeface="Calibri" panose="020F0502020204030204" pitchFamily="34" charset="0"/>
                        </a:rPr>
                        <a:t>Stavanger</a:t>
                      </a:r>
                      <a:endParaRPr lang="nb-NO" sz="120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r>
                        <a:rPr lang="nb-NO" sz="1100" dirty="0" err="1">
                          <a:solidFill>
                            <a:srgbClr val="000000"/>
                          </a:solidFill>
                          <a:effectLst/>
                          <a:latin typeface="Calibri" panose="020F0502020204030204" pitchFamily="34" charset="0"/>
                        </a:rPr>
                        <a:t>Kl</a:t>
                      </a:r>
                      <a:r>
                        <a:rPr lang="nb-NO" sz="1100" dirty="0">
                          <a:solidFill>
                            <a:srgbClr val="000000"/>
                          </a:solidFill>
                          <a:effectLst/>
                          <a:latin typeface="Calibri" panose="020F0502020204030204" pitchFamily="34" charset="0"/>
                        </a:rPr>
                        <a:t> 16:00</a:t>
                      </a:r>
                      <a:endParaRPr lang="nb-NO" sz="1200" dirty="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40543412"/>
                  </a:ext>
                </a:extLst>
              </a:tr>
              <a:tr h="190500">
                <a:tc>
                  <a:txBody>
                    <a:bodyPr/>
                    <a:lstStyle/>
                    <a:p>
                      <a:pPr>
                        <a:spcAft>
                          <a:spcPts val="0"/>
                        </a:spcAft>
                      </a:pPr>
                      <a:r>
                        <a:rPr lang="nb-NO" sz="1100" dirty="0">
                          <a:solidFill>
                            <a:srgbClr val="000000"/>
                          </a:solidFill>
                          <a:effectLst/>
                          <a:latin typeface="Calibri" panose="020F0502020204030204" pitchFamily="34" charset="0"/>
                        </a:rPr>
                        <a:t>Innlandet</a:t>
                      </a:r>
                      <a:endParaRPr lang="nb-NO" sz="1200" dirty="0">
                        <a:effectLst/>
                        <a:latin typeface="Times New Roman" panose="02020603050405020304" pitchFamily="18" charset="0"/>
                      </a:endParaRPr>
                    </a:p>
                  </a:txBody>
                  <a:tcPr marL="9525" marR="9525" marT="9525" marB="9525" anchor="b">
                    <a:lnL>
                      <a:noFill/>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endParaRPr lang="nb-NO" sz="1200" dirty="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r>
                        <a:rPr lang="nb-NO" sz="1100">
                          <a:solidFill>
                            <a:srgbClr val="000000"/>
                          </a:solidFill>
                          <a:effectLst/>
                          <a:latin typeface="Calibri" panose="020F0502020204030204" pitchFamily="34" charset="0"/>
                        </a:rPr>
                        <a:t>Elverum</a:t>
                      </a:r>
                      <a:endParaRPr lang="nb-NO" sz="120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r>
                        <a:rPr lang="nb-NO" sz="1100" dirty="0" err="1">
                          <a:solidFill>
                            <a:srgbClr val="000000"/>
                          </a:solidFill>
                          <a:effectLst/>
                          <a:latin typeface="Calibri" panose="020F0502020204030204" pitchFamily="34" charset="0"/>
                        </a:rPr>
                        <a:t>Kl</a:t>
                      </a:r>
                      <a:r>
                        <a:rPr lang="nb-NO" sz="1100" dirty="0">
                          <a:solidFill>
                            <a:srgbClr val="000000"/>
                          </a:solidFill>
                          <a:effectLst/>
                          <a:latin typeface="Calibri" panose="020F0502020204030204" pitchFamily="34" charset="0"/>
                        </a:rPr>
                        <a:t> 11:30</a:t>
                      </a:r>
                      <a:endParaRPr lang="nb-NO" sz="1200" dirty="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58324106"/>
                  </a:ext>
                </a:extLst>
              </a:tr>
              <a:tr h="190500">
                <a:tc>
                  <a:txBody>
                    <a:bodyPr/>
                    <a:lstStyle/>
                    <a:p>
                      <a:pPr>
                        <a:spcAft>
                          <a:spcPts val="0"/>
                        </a:spcAft>
                      </a:pPr>
                      <a:r>
                        <a:rPr lang="nb-NO" sz="1100" dirty="0">
                          <a:solidFill>
                            <a:srgbClr val="000000"/>
                          </a:solidFill>
                          <a:effectLst/>
                          <a:latin typeface="Calibri" panose="020F0502020204030204" pitchFamily="34" charset="0"/>
                        </a:rPr>
                        <a:t>Innlandet</a:t>
                      </a:r>
                      <a:endParaRPr lang="nb-NO" sz="1200" dirty="0">
                        <a:effectLst/>
                        <a:latin typeface="Times New Roman" panose="02020603050405020304" pitchFamily="18" charset="0"/>
                      </a:endParaRPr>
                    </a:p>
                  </a:txBody>
                  <a:tcPr marL="9525" marR="9525" marT="9525" marB="9525" anchor="b">
                    <a:lnL>
                      <a:noFill/>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endParaRPr lang="nb-NO" sz="1200" dirty="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r>
                        <a:rPr lang="nb-NO" sz="1100" dirty="0">
                          <a:solidFill>
                            <a:srgbClr val="000000"/>
                          </a:solidFill>
                          <a:effectLst/>
                          <a:latin typeface="Calibri" panose="020F0502020204030204" pitchFamily="34" charset="0"/>
                        </a:rPr>
                        <a:t>Hamar</a:t>
                      </a:r>
                      <a:endParaRPr lang="nb-NO" sz="1200" dirty="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r>
                        <a:rPr lang="nb-NO" sz="1100" dirty="0" err="1">
                          <a:solidFill>
                            <a:srgbClr val="000000"/>
                          </a:solidFill>
                          <a:effectLst/>
                          <a:latin typeface="Calibri" panose="020F0502020204030204" pitchFamily="34" charset="0"/>
                        </a:rPr>
                        <a:t>Kl</a:t>
                      </a:r>
                      <a:r>
                        <a:rPr lang="nb-NO" sz="1100" dirty="0">
                          <a:solidFill>
                            <a:srgbClr val="000000"/>
                          </a:solidFill>
                          <a:effectLst/>
                          <a:latin typeface="Calibri" panose="020F0502020204030204" pitchFamily="34" charset="0"/>
                        </a:rPr>
                        <a:t> 11:00</a:t>
                      </a:r>
                      <a:endParaRPr lang="nb-NO" sz="1200" dirty="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953727210"/>
                  </a:ext>
                </a:extLst>
              </a:tr>
              <a:tr h="190500">
                <a:tc>
                  <a:txBody>
                    <a:bodyPr/>
                    <a:lstStyle/>
                    <a:p>
                      <a:pPr>
                        <a:spcAft>
                          <a:spcPts val="0"/>
                        </a:spcAft>
                      </a:pPr>
                      <a:r>
                        <a:rPr lang="nb-NO" sz="1100" dirty="0">
                          <a:solidFill>
                            <a:srgbClr val="000000"/>
                          </a:solidFill>
                          <a:effectLst/>
                          <a:latin typeface="Calibri" panose="020F0502020204030204" pitchFamily="34" charset="0"/>
                        </a:rPr>
                        <a:t>Nord Gutter</a:t>
                      </a:r>
                      <a:endParaRPr lang="nb-NO" sz="1200" dirty="0">
                        <a:effectLst/>
                        <a:latin typeface="Times New Roman" panose="02020603050405020304" pitchFamily="18" charset="0"/>
                      </a:endParaRPr>
                    </a:p>
                  </a:txBody>
                  <a:tcPr marL="9525" marR="9525" marT="9525" marB="9525" anchor="b">
                    <a:lnL>
                      <a:noFill/>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endParaRPr lang="nb-NO" sz="1200" dirty="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r>
                        <a:rPr lang="nb-NO" sz="1100">
                          <a:solidFill>
                            <a:srgbClr val="000000"/>
                          </a:solidFill>
                          <a:effectLst/>
                          <a:latin typeface="Calibri" panose="020F0502020204030204" pitchFamily="34" charset="0"/>
                        </a:rPr>
                        <a:t>Trondheim</a:t>
                      </a:r>
                      <a:endParaRPr lang="nb-NO" sz="120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r>
                        <a:rPr lang="nb-NO" sz="1100" dirty="0" err="1">
                          <a:solidFill>
                            <a:srgbClr val="000000"/>
                          </a:solidFill>
                          <a:effectLst/>
                          <a:latin typeface="Calibri" panose="020F0502020204030204" pitchFamily="34" charset="0"/>
                        </a:rPr>
                        <a:t>Kl</a:t>
                      </a:r>
                      <a:r>
                        <a:rPr lang="nb-NO" sz="1100" dirty="0">
                          <a:solidFill>
                            <a:srgbClr val="000000"/>
                          </a:solidFill>
                          <a:effectLst/>
                          <a:latin typeface="Calibri" panose="020F0502020204030204" pitchFamily="34" charset="0"/>
                        </a:rPr>
                        <a:t> 12:30</a:t>
                      </a:r>
                      <a:endParaRPr lang="nb-NO" sz="1200" dirty="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2253478248"/>
                  </a:ext>
                </a:extLst>
              </a:tr>
              <a:tr h="190500">
                <a:tc>
                  <a:txBody>
                    <a:bodyPr/>
                    <a:lstStyle/>
                    <a:p>
                      <a:pPr>
                        <a:spcAft>
                          <a:spcPts val="0"/>
                        </a:spcAft>
                      </a:pPr>
                      <a:r>
                        <a:rPr lang="nb-NO" sz="1100" dirty="0">
                          <a:solidFill>
                            <a:srgbClr val="000000"/>
                          </a:solidFill>
                          <a:effectLst/>
                          <a:latin typeface="Calibri" panose="020F0502020204030204" pitchFamily="34" charset="0"/>
                        </a:rPr>
                        <a:t>Nord Gutter</a:t>
                      </a:r>
                      <a:endParaRPr lang="nb-NO" sz="1200" dirty="0">
                        <a:effectLst/>
                        <a:latin typeface="Times New Roman" panose="02020603050405020304" pitchFamily="18" charset="0"/>
                      </a:endParaRPr>
                    </a:p>
                  </a:txBody>
                  <a:tcPr marL="9525" marR="9525" marT="9525" marB="9525" anchor="b">
                    <a:lnL>
                      <a:noFill/>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endParaRPr lang="nb-NO" sz="1200" dirty="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r>
                        <a:rPr lang="nb-NO" sz="1100">
                          <a:solidFill>
                            <a:srgbClr val="000000"/>
                          </a:solidFill>
                          <a:effectLst/>
                          <a:latin typeface="Calibri" panose="020F0502020204030204" pitchFamily="34" charset="0"/>
                        </a:rPr>
                        <a:t>Bodø</a:t>
                      </a:r>
                      <a:endParaRPr lang="nb-NO" sz="120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r>
                        <a:rPr lang="nb-NO" sz="1100" dirty="0" err="1">
                          <a:solidFill>
                            <a:srgbClr val="000000"/>
                          </a:solidFill>
                          <a:effectLst/>
                          <a:latin typeface="Calibri" panose="020F0502020204030204" pitchFamily="34" charset="0"/>
                        </a:rPr>
                        <a:t>Kl</a:t>
                      </a:r>
                      <a:r>
                        <a:rPr lang="nb-NO" sz="1100" dirty="0">
                          <a:solidFill>
                            <a:srgbClr val="000000"/>
                          </a:solidFill>
                          <a:effectLst/>
                          <a:latin typeface="Calibri" panose="020F0502020204030204" pitchFamily="34" charset="0"/>
                        </a:rPr>
                        <a:t> 12:45</a:t>
                      </a:r>
                      <a:endParaRPr lang="nb-NO" sz="1200" dirty="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3454923450"/>
                  </a:ext>
                </a:extLst>
              </a:tr>
              <a:tr h="190500">
                <a:tc>
                  <a:txBody>
                    <a:bodyPr/>
                    <a:lstStyle/>
                    <a:p>
                      <a:pPr>
                        <a:spcAft>
                          <a:spcPts val="0"/>
                        </a:spcAft>
                      </a:pPr>
                      <a:r>
                        <a:rPr lang="nb-NO" sz="1100" dirty="0">
                          <a:solidFill>
                            <a:srgbClr val="000000"/>
                          </a:solidFill>
                          <a:effectLst/>
                          <a:latin typeface="Calibri" panose="020F0502020204030204" pitchFamily="34" charset="0"/>
                        </a:rPr>
                        <a:t>Nord Jenter</a:t>
                      </a:r>
                      <a:endParaRPr lang="nb-NO" sz="1200" dirty="0">
                        <a:effectLst/>
                        <a:latin typeface="Times New Roman" panose="02020603050405020304" pitchFamily="18" charset="0"/>
                      </a:endParaRPr>
                    </a:p>
                  </a:txBody>
                  <a:tcPr marL="9525" marR="9525" marT="9525" marB="9525" anchor="b">
                    <a:lnL>
                      <a:noFill/>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endParaRPr lang="nb-NO" sz="1200" dirty="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r>
                        <a:rPr lang="nb-NO" sz="1100">
                          <a:solidFill>
                            <a:srgbClr val="000000"/>
                          </a:solidFill>
                          <a:effectLst/>
                          <a:latin typeface="Calibri" panose="020F0502020204030204" pitchFamily="34" charset="0"/>
                        </a:rPr>
                        <a:t>Trondheim</a:t>
                      </a:r>
                      <a:endParaRPr lang="nb-NO" sz="120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r>
                        <a:rPr lang="nb-NO" sz="1100" dirty="0" err="1">
                          <a:solidFill>
                            <a:srgbClr val="000000"/>
                          </a:solidFill>
                          <a:effectLst/>
                          <a:latin typeface="Calibri" panose="020F0502020204030204" pitchFamily="34" charset="0"/>
                        </a:rPr>
                        <a:t>Kl</a:t>
                      </a:r>
                      <a:r>
                        <a:rPr lang="nb-NO" sz="1100" dirty="0">
                          <a:solidFill>
                            <a:srgbClr val="000000"/>
                          </a:solidFill>
                          <a:effectLst/>
                          <a:latin typeface="Calibri" panose="020F0502020204030204" pitchFamily="34" charset="0"/>
                        </a:rPr>
                        <a:t> 14:00</a:t>
                      </a:r>
                      <a:endParaRPr lang="nb-NO" sz="1200" dirty="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800077298"/>
                  </a:ext>
                </a:extLst>
              </a:tr>
              <a:tr h="190500">
                <a:tc>
                  <a:txBody>
                    <a:bodyPr/>
                    <a:lstStyle/>
                    <a:p>
                      <a:pPr>
                        <a:spcAft>
                          <a:spcPts val="0"/>
                        </a:spcAft>
                      </a:pPr>
                      <a:r>
                        <a:rPr lang="nb-NO" sz="1100" dirty="0">
                          <a:solidFill>
                            <a:srgbClr val="000000"/>
                          </a:solidFill>
                          <a:effectLst/>
                          <a:latin typeface="Calibri" panose="020F0502020204030204" pitchFamily="34" charset="0"/>
                        </a:rPr>
                        <a:t>Nord Jenter</a:t>
                      </a:r>
                      <a:endParaRPr lang="nb-NO" sz="1200" dirty="0">
                        <a:effectLst/>
                        <a:latin typeface="Times New Roman" panose="02020603050405020304" pitchFamily="18" charset="0"/>
                      </a:endParaRPr>
                    </a:p>
                  </a:txBody>
                  <a:tcPr marL="9525" marR="9525" marT="9525" marB="9525" anchor="b">
                    <a:lnL>
                      <a:noFill/>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endParaRPr lang="nb-NO" sz="1200" dirty="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r>
                        <a:rPr lang="nb-NO" sz="1100">
                          <a:solidFill>
                            <a:srgbClr val="000000"/>
                          </a:solidFill>
                          <a:effectLst/>
                          <a:latin typeface="Calibri" panose="020F0502020204030204" pitchFamily="34" charset="0"/>
                        </a:rPr>
                        <a:t>Molde</a:t>
                      </a:r>
                      <a:endParaRPr lang="nb-NO" sz="120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r>
                        <a:rPr lang="nb-NO" sz="1100" dirty="0" err="1">
                          <a:solidFill>
                            <a:srgbClr val="000000"/>
                          </a:solidFill>
                          <a:effectLst/>
                          <a:latin typeface="Calibri" panose="020F0502020204030204" pitchFamily="34" charset="0"/>
                        </a:rPr>
                        <a:t>Kl</a:t>
                      </a:r>
                      <a:r>
                        <a:rPr lang="nb-NO" sz="1100" dirty="0">
                          <a:solidFill>
                            <a:srgbClr val="000000"/>
                          </a:solidFill>
                          <a:effectLst/>
                          <a:latin typeface="Calibri" panose="020F0502020204030204" pitchFamily="34" charset="0"/>
                        </a:rPr>
                        <a:t> 14:15</a:t>
                      </a:r>
                      <a:endParaRPr lang="nb-NO" sz="1200" dirty="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680108742"/>
                  </a:ext>
                </a:extLst>
              </a:tr>
              <a:tr h="190500">
                <a:tc>
                  <a:txBody>
                    <a:bodyPr/>
                    <a:lstStyle/>
                    <a:p>
                      <a:pPr>
                        <a:spcAft>
                          <a:spcPts val="0"/>
                        </a:spcAft>
                      </a:pPr>
                      <a:r>
                        <a:rPr lang="nb-NO" sz="1100" dirty="0">
                          <a:solidFill>
                            <a:srgbClr val="000000"/>
                          </a:solidFill>
                          <a:effectLst/>
                          <a:latin typeface="Calibri" panose="020F0502020204030204" pitchFamily="34" charset="0"/>
                        </a:rPr>
                        <a:t>Øst Gutter/Jenter</a:t>
                      </a:r>
                      <a:endParaRPr lang="nb-NO" sz="1200" dirty="0">
                        <a:effectLst/>
                        <a:latin typeface="Times New Roman" panose="02020603050405020304" pitchFamily="18" charset="0"/>
                      </a:endParaRPr>
                    </a:p>
                  </a:txBody>
                  <a:tcPr marL="9525" marR="9525" marT="9525" marB="9525" anchor="b">
                    <a:lnL>
                      <a:noFill/>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r>
                        <a:rPr lang="nb-NO" sz="1100">
                          <a:solidFill>
                            <a:srgbClr val="000000"/>
                          </a:solidFill>
                          <a:effectLst/>
                          <a:latin typeface="Calibri" panose="020F0502020204030204" pitchFamily="34" charset="0"/>
                        </a:rPr>
                        <a:t>Oslo</a:t>
                      </a:r>
                      <a:endParaRPr lang="nb-NO" sz="120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r>
                        <a:rPr lang="nb-NO" sz="1100" dirty="0" err="1">
                          <a:solidFill>
                            <a:srgbClr val="000000"/>
                          </a:solidFill>
                          <a:effectLst/>
                          <a:latin typeface="Calibri" panose="020F0502020204030204" pitchFamily="34" charset="0"/>
                        </a:rPr>
                        <a:t>Kl</a:t>
                      </a:r>
                      <a:r>
                        <a:rPr lang="nb-NO" sz="1100" dirty="0">
                          <a:solidFill>
                            <a:srgbClr val="000000"/>
                          </a:solidFill>
                          <a:effectLst/>
                          <a:latin typeface="Calibri" panose="020F0502020204030204" pitchFamily="34" charset="0"/>
                        </a:rPr>
                        <a:t> 12:00</a:t>
                      </a:r>
                      <a:endParaRPr lang="nb-NO" sz="1200" dirty="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endParaRPr lang="nb-NO" dirty="0">
                        <a:effectLst/>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409535769"/>
                  </a:ext>
                </a:extLst>
              </a:tr>
              <a:tr h="190500">
                <a:tc>
                  <a:txBody>
                    <a:bodyPr/>
                    <a:lstStyle/>
                    <a:p>
                      <a:pPr>
                        <a:spcAft>
                          <a:spcPts val="0"/>
                        </a:spcAft>
                      </a:pPr>
                      <a:r>
                        <a:rPr lang="nb-NO" sz="1100" dirty="0">
                          <a:solidFill>
                            <a:srgbClr val="000000"/>
                          </a:solidFill>
                          <a:effectLst/>
                          <a:latin typeface="Calibri" panose="020F0502020204030204" pitchFamily="34" charset="0"/>
                        </a:rPr>
                        <a:t>Øst Gutter/Jenter</a:t>
                      </a:r>
                      <a:endParaRPr lang="nb-NO" sz="1200" dirty="0">
                        <a:effectLst/>
                        <a:latin typeface="Times New Roman" panose="02020603050405020304" pitchFamily="18" charset="0"/>
                      </a:endParaRPr>
                    </a:p>
                  </a:txBody>
                  <a:tcPr marL="9525" marR="9525" marT="9525" marB="9525" anchor="b">
                    <a:lnL>
                      <a:noFill/>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endParaRPr lang="nb-NO">
                        <a:effectLst/>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r>
                        <a:rPr lang="nb-NO" sz="1100">
                          <a:solidFill>
                            <a:srgbClr val="000000"/>
                          </a:solidFill>
                          <a:effectLst/>
                          <a:latin typeface="Calibri" panose="020F0502020204030204" pitchFamily="34" charset="0"/>
                        </a:rPr>
                        <a:t>Kl 13:30</a:t>
                      </a:r>
                      <a:endParaRPr lang="nb-NO" sz="120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endParaRPr lang="nb-NO" dirty="0">
                        <a:effectLst/>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2012442423"/>
                  </a:ext>
                </a:extLst>
              </a:tr>
              <a:tr h="190500">
                <a:tc>
                  <a:txBody>
                    <a:bodyPr/>
                    <a:lstStyle/>
                    <a:p>
                      <a:pPr>
                        <a:spcAft>
                          <a:spcPts val="0"/>
                        </a:spcAft>
                      </a:pPr>
                      <a:r>
                        <a:rPr lang="nb-NO" sz="1100" dirty="0">
                          <a:solidFill>
                            <a:srgbClr val="000000"/>
                          </a:solidFill>
                          <a:effectLst/>
                          <a:latin typeface="Calibri" panose="020F0502020204030204" pitchFamily="34" charset="0"/>
                        </a:rPr>
                        <a:t>Vest Gutter</a:t>
                      </a:r>
                      <a:endParaRPr lang="nb-NO" sz="1200" dirty="0">
                        <a:effectLst/>
                        <a:latin typeface="Times New Roman" panose="02020603050405020304" pitchFamily="18" charset="0"/>
                      </a:endParaRPr>
                    </a:p>
                  </a:txBody>
                  <a:tcPr marL="9525" marR="9525" marT="9525" marB="9525" anchor="b">
                    <a:lnL>
                      <a:noFill/>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r>
                        <a:rPr lang="nb-NO" sz="1100">
                          <a:solidFill>
                            <a:srgbClr val="000000"/>
                          </a:solidFill>
                          <a:effectLst/>
                          <a:latin typeface="Calibri" panose="020F0502020204030204" pitchFamily="34" charset="0"/>
                        </a:rPr>
                        <a:t>Bergen</a:t>
                      </a:r>
                      <a:endParaRPr lang="nb-NO" sz="120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r>
                        <a:rPr lang="nb-NO" sz="1100" dirty="0" err="1">
                          <a:solidFill>
                            <a:srgbClr val="000000"/>
                          </a:solidFill>
                          <a:effectLst/>
                          <a:latin typeface="Calibri" panose="020F0502020204030204" pitchFamily="34" charset="0"/>
                        </a:rPr>
                        <a:t>Kl</a:t>
                      </a:r>
                      <a:r>
                        <a:rPr lang="nb-NO" sz="1100" dirty="0">
                          <a:solidFill>
                            <a:srgbClr val="000000"/>
                          </a:solidFill>
                          <a:effectLst/>
                          <a:latin typeface="Calibri" panose="020F0502020204030204" pitchFamily="34" charset="0"/>
                        </a:rPr>
                        <a:t> 12:15</a:t>
                      </a:r>
                      <a:endParaRPr lang="nb-NO" sz="1200" dirty="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endParaRPr lang="nb-NO" sz="1200" dirty="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976395723"/>
                  </a:ext>
                </a:extLst>
              </a:tr>
              <a:tr h="190500">
                <a:tc>
                  <a:txBody>
                    <a:bodyPr/>
                    <a:lstStyle/>
                    <a:p>
                      <a:pPr>
                        <a:spcAft>
                          <a:spcPts val="0"/>
                        </a:spcAft>
                      </a:pPr>
                      <a:r>
                        <a:rPr lang="nb-NO" sz="1100" dirty="0">
                          <a:solidFill>
                            <a:srgbClr val="000000"/>
                          </a:solidFill>
                          <a:effectLst/>
                          <a:latin typeface="Calibri" panose="020F0502020204030204" pitchFamily="34" charset="0"/>
                        </a:rPr>
                        <a:t>Vest Gutter</a:t>
                      </a:r>
                      <a:endParaRPr lang="nb-NO" sz="1200" dirty="0">
                        <a:effectLst/>
                        <a:latin typeface="Times New Roman" panose="02020603050405020304" pitchFamily="18" charset="0"/>
                      </a:endParaRPr>
                    </a:p>
                  </a:txBody>
                  <a:tcPr marL="9525" marR="9525" marT="9525" marB="9525" anchor="b">
                    <a:lnL>
                      <a:noFill/>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r>
                        <a:rPr lang="nb-NO" sz="1100">
                          <a:solidFill>
                            <a:srgbClr val="000000"/>
                          </a:solidFill>
                          <a:effectLst/>
                          <a:latin typeface="Calibri" panose="020F0502020204030204" pitchFamily="34" charset="0"/>
                        </a:rPr>
                        <a:t>Førde</a:t>
                      </a:r>
                      <a:endParaRPr lang="nb-NO" sz="120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r>
                        <a:rPr lang="nb-NO" sz="1100" dirty="0" err="1">
                          <a:solidFill>
                            <a:srgbClr val="000000"/>
                          </a:solidFill>
                          <a:effectLst/>
                          <a:latin typeface="Calibri" panose="020F0502020204030204" pitchFamily="34" charset="0"/>
                        </a:rPr>
                        <a:t>Kl</a:t>
                      </a:r>
                      <a:r>
                        <a:rPr lang="nb-NO" sz="1100" dirty="0">
                          <a:solidFill>
                            <a:srgbClr val="000000"/>
                          </a:solidFill>
                          <a:effectLst/>
                          <a:latin typeface="Calibri" panose="020F0502020204030204" pitchFamily="34" charset="0"/>
                        </a:rPr>
                        <a:t> 11:15</a:t>
                      </a:r>
                      <a:endParaRPr lang="nb-NO" sz="1200" dirty="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endParaRPr lang="nb-NO" sz="1200" dirty="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3985426822"/>
                  </a:ext>
                </a:extLst>
              </a:tr>
              <a:tr h="190500">
                <a:tc>
                  <a:txBody>
                    <a:bodyPr/>
                    <a:lstStyle/>
                    <a:p>
                      <a:pPr>
                        <a:spcAft>
                          <a:spcPts val="0"/>
                        </a:spcAft>
                      </a:pPr>
                      <a:r>
                        <a:rPr lang="nb-NO" sz="1100" dirty="0">
                          <a:solidFill>
                            <a:srgbClr val="000000"/>
                          </a:solidFill>
                          <a:effectLst/>
                          <a:latin typeface="Calibri" panose="020F0502020204030204" pitchFamily="34" charset="0"/>
                        </a:rPr>
                        <a:t>Vest Jenter</a:t>
                      </a:r>
                      <a:endParaRPr lang="nb-NO" sz="1200" dirty="0">
                        <a:effectLst/>
                        <a:latin typeface="Times New Roman" panose="02020603050405020304" pitchFamily="18" charset="0"/>
                      </a:endParaRPr>
                    </a:p>
                  </a:txBody>
                  <a:tcPr marL="9525" marR="9525" marT="9525" marB="9525" anchor="b">
                    <a:lnL>
                      <a:noFill/>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r>
                        <a:rPr lang="nb-NO" sz="1100">
                          <a:solidFill>
                            <a:srgbClr val="000000"/>
                          </a:solidFill>
                          <a:effectLst/>
                          <a:latin typeface="Calibri" panose="020F0502020204030204" pitchFamily="34" charset="0"/>
                        </a:rPr>
                        <a:t>Bergen</a:t>
                      </a:r>
                      <a:endParaRPr lang="nb-NO" sz="120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r>
                        <a:rPr lang="nb-NO" sz="1100" dirty="0" err="1">
                          <a:solidFill>
                            <a:srgbClr val="000000"/>
                          </a:solidFill>
                          <a:effectLst/>
                          <a:latin typeface="Calibri" panose="020F0502020204030204" pitchFamily="34" charset="0"/>
                        </a:rPr>
                        <a:t>Kl</a:t>
                      </a:r>
                      <a:r>
                        <a:rPr lang="nb-NO" sz="1100" dirty="0">
                          <a:solidFill>
                            <a:srgbClr val="000000"/>
                          </a:solidFill>
                          <a:effectLst/>
                          <a:latin typeface="Calibri" panose="020F0502020204030204" pitchFamily="34" charset="0"/>
                        </a:rPr>
                        <a:t> 14:30</a:t>
                      </a:r>
                      <a:endParaRPr lang="nb-NO" sz="1200" dirty="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endParaRPr lang="nb-NO" sz="1200" dirty="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710335602"/>
                  </a:ext>
                </a:extLst>
              </a:tr>
              <a:tr h="190500">
                <a:tc>
                  <a:txBody>
                    <a:bodyPr/>
                    <a:lstStyle/>
                    <a:p>
                      <a:pPr>
                        <a:spcAft>
                          <a:spcPts val="0"/>
                        </a:spcAft>
                      </a:pPr>
                      <a:r>
                        <a:rPr lang="nb-NO" sz="1100" dirty="0">
                          <a:solidFill>
                            <a:srgbClr val="000000"/>
                          </a:solidFill>
                          <a:effectLst/>
                          <a:latin typeface="Calibri" panose="020F0502020204030204" pitchFamily="34" charset="0"/>
                        </a:rPr>
                        <a:t>Vest Jenter</a:t>
                      </a:r>
                      <a:endParaRPr lang="nb-NO" sz="1200" dirty="0">
                        <a:effectLst/>
                        <a:latin typeface="Times New Roman" panose="02020603050405020304" pitchFamily="18" charset="0"/>
                      </a:endParaRPr>
                    </a:p>
                  </a:txBody>
                  <a:tcPr marL="9525" marR="9525" marT="9525" marB="9525" anchor="b">
                    <a:lnL>
                      <a:noFill/>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r>
                        <a:rPr lang="nb-NO" sz="1100">
                          <a:solidFill>
                            <a:srgbClr val="000000"/>
                          </a:solidFill>
                          <a:effectLst/>
                          <a:latin typeface="Calibri" panose="020F0502020204030204" pitchFamily="34" charset="0"/>
                        </a:rPr>
                        <a:t>Førde</a:t>
                      </a:r>
                      <a:endParaRPr lang="nb-NO" sz="120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r>
                        <a:rPr lang="nb-NO" sz="1100" dirty="0" err="1">
                          <a:solidFill>
                            <a:srgbClr val="000000"/>
                          </a:solidFill>
                          <a:effectLst/>
                          <a:latin typeface="Calibri" panose="020F0502020204030204" pitchFamily="34" charset="0"/>
                        </a:rPr>
                        <a:t>Kl</a:t>
                      </a:r>
                      <a:r>
                        <a:rPr lang="nb-NO" sz="1100" dirty="0">
                          <a:solidFill>
                            <a:srgbClr val="000000"/>
                          </a:solidFill>
                          <a:effectLst/>
                          <a:latin typeface="Calibri" panose="020F0502020204030204" pitchFamily="34" charset="0"/>
                        </a:rPr>
                        <a:t> 16:00</a:t>
                      </a:r>
                      <a:endParaRPr lang="nb-NO" sz="1200" dirty="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spcAft>
                          <a:spcPts val="0"/>
                        </a:spcAft>
                      </a:pPr>
                      <a:endParaRPr lang="nb-NO" sz="1200" dirty="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399648652"/>
                  </a:ext>
                </a:extLst>
              </a:tr>
              <a:tr h="190500">
                <a:tc>
                  <a:txBody>
                    <a:bodyPr/>
                    <a:lstStyle/>
                    <a:p>
                      <a:pPr>
                        <a:spcAft>
                          <a:spcPts val="0"/>
                        </a:spcAft>
                      </a:pPr>
                      <a:endParaRPr lang="nb-NO" sz="1200" dirty="0">
                        <a:effectLst/>
                        <a:latin typeface="Times New Roman" panose="02020603050405020304" pitchFamily="18" charset="0"/>
                      </a:endParaRPr>
                    </a:p>
                  </a:txBody>
                  <a:tcPr marL="9525" marR="9525" marT="9525" marB="9525" anchor="b">
                    <a:lnL>
                      <a:noFill/>
                    </a:lnL>
                    <a:lnR w="12700" cap="flat" cmpd="sng" algn="ctr">
                      <a:solidFill>
                        <a:srgbClr val="D4D4D4"/>
                      </a:solidFill>
                      <a:prstDash val="solid"/>
                      <a:round/>
                      <a:headEnd type="none" w="med" len="med"/>
                      <a:tailEnd type="none" w="med" len="med"/>
                    </a:lnR>
                    <a:lnT>
                      <a:noFill/>
                    </a:lnT>
                    <a:lnB w="12700" cap="flat" cmpd="sng" algn="ctr">
                      <a:solidFill>
                        <a:srgbClr val="D4D4D4"/>
                      </a:solidFill>
                      <a:prstDash val="solid"/>
                      <a:round/>
                      <a:headEnd type="none" w="med" len="med"/>
                      <a:tailEnd type="none" w="med" len="med"/>
                    </a:lnB>
                    <a:solidFill>
                      <a:srgbClr val="FFFFFF"/>
                    </a:solidFill>
                  </a:tcPr>
                </a:tc>
                <a:tc>
                  <a:txBody>
                    <a:bodyPr/>
                    <a:lstStyle/>
                    <a:p>
                      <a:pPr>
                        <a:spcAft>
                          <a:spcPts val="0"/>
                        </a:spcAft>
                      </a:pPr>
                      <a:endParaRPr lang="nb-NO" sz="1200" dirty="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solidFill>
                        <a:srgbClr val="D4D4D4"/>
                      </a:solidFill>
                      <a:prstDash val="solid"/>
                      <a:round/>
                      <a:headEnd type="none" w="med" len="med"/>
                      <a:tailEnd type="none" w="med" len="med"/>
                    </a:lnB>
                    <a:solidFill>
                      <a:srgbClr val="FFFFFF"/>
                    </a:solidFill>
                  </a:tcPr>
                </a:tc>
                <a:tc>
                  <a:txBody>
                    <a:bodyPr/>
                    <a:lstStyle/>
                    <a:p>
                      <a:endParaRPr lang="nb-NO" dirty="0">
                        <a:effectLst/>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solidFill>
                        <a:srgbClr val="D4D4D4"/>
                      </a:solidFill>
                      <a:prstDash val="solid"/>
                      <a:round/>
                      <a:headEnd type="none" w="med" len="med"/>
                      <a:tailEnd type="none" w="med" len="med"/>
                    </a:lnB>
                    <a:solidFill>
                      <a:srgbClr val="FFFFFF"/>
                    </a:solidFill>
                  </a:tcPr>
                </a:tc>
                <a:tc>
                  <a:txBody>
                    <a:bodyPr/>
                    <a:lstStyle/>
                    <a:p>
                      <a:pPr>
                        <a:spcAft>
                          <a:spcPts val="0"/>
                        </a:spcAft>
                      </a:pPr>
                      <a:endParaRPr lang="nb-NO" sz="1200" dirty="0">
                        <a:effectLst/>
                        <a:latin typeface="Times New Roman" panose="02020603050405020304" pitchFamily="18" charset="0"/>
                      </a:endParaRPr>
                    </a:p>
                  </a:txBody>
                  <a:tcPr marL="9525" marR="9525" marT="9525" marB="9525" anchor="b">
                    <a:lnL w="12700" cap="flat" cmpd="sng" algn="ctr">
                      <a:solidFill>
                        <a:srgbClr val="D4D4D4"/>
                      </a:solidFill>
                      <a:prstDash val="solid"/>
                      <a:round/>
                      <a:headEnd type="none" w="med" len="med"/>
                      <a:tailEnd type="none" w="med" len="med"/>
                    </a:lnL>
                    <a:lnR w="12700" cap="flat" cmpd="sng" algn="ctr">
                      <a:solidFill>
                        <a:srgbClr val="D4D4D4"/>
                      </a:solidFill>
                      <a:prstDash val="solid"/>
                      <a:round/>
                      <a:headEnd type="none" w="med" len="med"/>
                      <a:tailEnd type="none" w="med" len="med"/>
                    </a:lnR>
                    <a:lnT>
                      <a:noFill/>
                    </a:lnT>
                    <a:lnB w="1270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55570589"/>
                  </a:ext>
                </a:extLst>
              </a:tr>
            </a:tbl>
          </a:graphicData>
        </a:graphic>
      </p:graphicFrame>
    </p:spTree>
    <p:extLst>
      <p:ext uri="{BB962C8B-B14F-4D97-AF65-F5344CB8AC3E}">
        <p14:creationId xmlns:p14="http://schemas.microsoft.com/office/powerpoint/2010/main" val="38540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6AAACC-0916-7646-8501-2E72932A78E3}"/>
              </a:ext>
            </a:extLst>
          </p:cNvPr>
          <p:cNvSpPr>
            <a:spLocks noGrp="1"/>
          </p:cNvSpPr>
          <p:nvPr>
            <p:ph type="title"/>
          </p:nvPr>
        </p:nvSpPr>
        <p:spPr>
          <a:xfrm>
            <a:off x="926049" y="309285"/>
            <a:ext cx="14759050" cy="1477328"/>
          </a:xfrm>
        </p:spPr>
        <p:txBody>
          <a:bodyPr/>
          <a:lstStyle/>
          <a:p>
            <a:r>
              <a:rPr lang="nb-NO" dirty="0">
                <a:solidFill>
                  <a:srgbClr val="EA005F"/>
                </a:solidFill>
              </a:rPr>
              <a:t>Transport og Parkering</a:t>
            </a:r>
            <a:endParaRPr lang="nb-NO" dirty="0"/>
          </a:p>
        </p:txBody>
      </p:sp>
      <p:sp>
        <p:nvSpPr>
          <p:cNvPr id="3" name="Plassholder for innhold 2">
            <a:extLst>
              <a:ext uri="{FF2B5EF4-FFF2-40B4-BE49-F238E27FC236}">
                <a16:creationId xmlns:a16="http://schemas.microsoft.com/office/drawing/2014/main" id="{AC874B57-A2C7-1A49-A52A-97D2DFC08F85}"/>
              </a:ext>
            </a:extLst>
          </p:cNvPr>
          <p:cNvSpPr>
            <a:spLocks noGrp="1"/>
          </p:cNvSpPr>
          <p:nvPr>
            <p:ph idx="1"/>
          </p:nvPr>
        </p:nvSpPr>
        <p:spPr>
          <a:xfrm>
            <a:off x="1273402" y="1354813"/>
            <a:ext cx="14064343" cy="8033657"/>
          </a:xfrm>
        </p:spPr>
        <p:txBody>
          <a:bodyPr>
            <a:normAutofit fontScale="47500" lnSpcReduction="20000"/>
          </a:bodyPr>
          <a:lstStyle/>
          <a:p>
            <a:pPr>
              <a:lnSpc>
                <a:spcPct val="120000"/>
              </a:lnSpc>
              <a:spcBef>
                <a:spcPct val="0"/>
              </a:spcBef>
              <a:buFontTx/>
              <a:buNone/>
              <a:defRPr/>
            </a:pPr>
            <a:r>
              <a:rPr lang="nb-NO" altLang="nb-NO" sz="4400" b="1" dirty="0">
                <a:solidFill>
                  <a:srgbClr val="EA005F"/>
                </a:solidFill>
              </a:rPr>
              <a:t>Transport</a:t>
            </a:r>
            <a:endParaRPr lang="nb-NO" altLang="nb-NO" sz="4400" dirty="0"/>
          </a:p>
          <a:p>
            <a:pPr>
              <a:lnSpc>
                <a:spcPct val="120000"/>
              </a:lnSpc>
              <a:spcBef>
                <a:spcPct val="0"/>
              </a:spcBef>
              <a:buFontTx/>
              <a:buNone/>
              <a:defRPr/>
            </a:pPr>
            <a:r>
              <a:rPr lang="nb-NO" altLang="nb-NO" sz="4400" b="1" dirty="0"/>
              <a:t>Bestilt transport Flyplass til </a:t>
            </a:r>
            <a:r>
              <a:rPr lang="nb-NO" altLang="nb-NO" sz="4400" b="1" dirty="0" err="1"/>
              <a:t>St.Svithun</a:t>
            </a:r>
            <a:r>
              <a:rPr lang="nb-NO" altLang="nb-NO" sz="4400" b="1" dirty="0"/>
              <a:t> Skole</a:t>
            </a:r>
            <a:r>
              <a:rPr lang="nb-NO" altLang="nb-NO" sz="4400" dirty="0"/>
              <a:t> </a:t>
            </a:r>
            <a:endParaRPr lang="nb-NO" altLang="nb-NO" sz="3200" dirty="0"/>
          </a:p>
          <a:p>
            <a:pPr>
              <a:lnSpc>
                <a:spcPct val="120000"/>
              </a:lnSpc>
              <a:spcBef>
                <a:spcPct val="0"/>
              </a:spcBef>
              <a:buFontTx/>
              <a:buNone/>
              <a:defRPr/>
            </a:pPr>
            <a:r>
              <a:rPr lang="nb-NO" altLang="nb-NO" sz="3200" dirty="0"/>
              <a:t>Region Nord: 		Ank; </a:t>
            </a:r>
            <a:r>
              <a:rPr lang="nb-NO" altLang="nb-NO" sz="3200" dirty="0" err="1"/>
              <a:t>Kl</a:t>
            </a:r>
            <a:r>
              <a:rPr lang="nb-NO" altLang="nb-NO" sz="3200" dirty="0"/>
              <a:t> 14:10 SK4159	34+33 pax	</a:t>
            </a:r>
          </a:p>
          <a:p>
            <a:pPr>
              <a:lnSpc>
                <a:spcPct val="120000"/>
              </a:lnSpc>
              <a:spcBef>
                <a:spcPct val="0"/>
              </a:spcBef>
              <a:buFontTx/>
              <a:buNone/>
              <a:defRPr/>
            </a:pPr>
            <a:r>
              <a:rPr lang="nb-NO" altLang="nb-NO" sz="3200" dirty="0"/>
              <a:t>Region Sør: 		Ank; </a:t>
            </a:r>
            <a:r>
              <a:rPr lang="nb-NO" altLang="nb-NO" sz="3200" dirty="0" err="1"/>
              <a:t>Kl</a:t>
            </a:r>
            <a:r>
              <a:rPr lang="nb-NO" altLang="nb-NO" sz="3200" dirty="0"/>
              <a:t> 12:20 SK4044	33+33 pax	</a:t>
            </a:r>
          </a:p>
          <a:p>
            <a:pPr>
              <a:lnSpc>
                <a:spcPct val="120000"/>
              </a:lnSpc>
              <a:spcBef>
                <a:spcPct val="0"/>
              </a:spcBef>
              <a:buFontTx/>
              <a:buNone/>
              <a:defRPr/>
            </a:pPr>
            <a:r>
              <a:rPr lang="nb-NO" altLang="nb-NO" sz="3200" dirty="0"/>
              <a:t>Region Innlandet: 		Ank; </a:t>
            </a:r>
            <a:r>
              <a:rPr lang="nb-NO" altLang="nb-NO" sz="3200" dirty="0" err="1"/>
              <a:t>Kl</a:t>
            </a:r>
            <a:r>
              <a:rPr lang="nb-NO" altLang="nb-NO" sz="3200" dirty="0"/>
              <a:t> 12:55 DY532 		18+17 pax			</a:t>
            </a:r>
          </a:p>
          <a:p>
            <a:pPr>
              <a:lnSpc>
                <a:spcPct val="120000"/>
              </a:lnSpc>
              <a:spcBef>
                <a:spcPct val="0"/>
              </a:spcBef>
              <a:buFontTx/>
              <a:buNone/>
              <a:defRPr/>
            </a:pPr>
            <a:r>
              <a:rPr lang="nb-NO" altLang="nb-NO" sz="3200" dirty="0"/>
              <a:t>Region Øst: 		Ank; </a:t>
            </a:r>
            <a:r>
              <a:rPr lang="nb-NO" altLang="nb-NO" sz="3200" dirty="0" err="1"/>
              <a:t>kl</a:t>
            </a:r>
            <a:r>
              <a:rPr lang="nb-NO" altLang="nb-NO" sz="3200" dirty="0"/>
              <a:t> 12:55 DY549 		49 + 49 pax	</a:t>
            </a:r>
            <a:br>
              <a:rPr lang="nb-NO" altLang="nb-NO" sz="3200" dirty="0"/>
            </a:br>
            <a:r>
              <a:rPr lang="nb-NO" altLang="nb-NO" sz="3200" dirty="0"/>
              <a:t>Buss står utenfor med skilt «Intersport Bylagsturnering 2020» i vinduet</a:t>
            </a:r>
            <a:r>
              <a:rPr lang="nb-NO" altLang="nb-NO" sz="4400" dirty="0">
                <a:highlight>
                  <a:srgbClr val="FFFF00"/>
                </a:highlight>
              </a:rPr>
              <a:t>	</a:t>
            </a:r>
            <a:r>
              <a:rPr lang="nb-NO" altLang="nb-NO" sz="4400" i="1" dirty="0">
                <a:highlight>
                  <a:srgbClr val="FFFF00"/>
                </a:highlight>
              </a:rPr>
              <a:t>	</a:t>
            </a:r>
            <a:endParaRPr lang="nb-NO" altLang="nb-NO" sz="4400" dirty="0"/>
          </a:p>
          <a:p>
            <a:pPr>
              <a:lnSpc>
                <a:spcPct val="120000"/>
              </a:lnSpc>
              <a:spcBef>
                <a:spcPct val="0"/>
              </a:spcBef>
              <a:buFontTx/>
              <a:buNone/>
              <a:defRPr/>
            </a:pPr>
            <a:r>
              <a:rPr lang="nb-NO" altLang="nb-NO" sz="4400" b="1" dirty="0"/>
              <a:t>Bestilt transport Stavanger Idrettshall til Flyplass</a:t>
            </a:r>
            <a:endParaRPr lang="nb-NO" altLang="nb-NO" sz="4400" dirty="0"/>
          </a:p>
          <a:p>
            <a:pPr>
              <a:lnSpc>
                <a:spcPct val="120000"/>
              </a:lnSpc>
              <a:spcBef>
                <a:spcPct val="0"/>
              </a:spcBef>
              <a:buFontTx/>
              <a:buNone/>
              <a:defRPr/>
            </a:pPr>
            <a:r>
              <a:rPr lang="nb-NO" altLang="nb-NO" sz="3200" b="1" dirty="0"/>
              <a:t>Avganger Stavanger Idrettshall Søndagen</a:t>
            </a:r>
            <a:br>
              <a:rPr lang="nb-NO" altLang="nb-NO" sz="3200" dirty="0"/>
            </a:br>
            <a:r>
              <a:rPr lang="nb-NO" altLang="nb-NO" sz="3200" dirty="0" err="1"/>
              <a:t>Kl</a:t>
            </a:r>
            <a:r>
              <a:rPr lang="nb-NO" altLang="nb-NO" sz="3200" dirty="0"/>
              <a:t> 18:00 (1745)	3 Busser		Første avreise: Region Øst/Region Sør Jenter</a:t>
            </a:r>
            <a:br>
              <a:rPr lang="nb-NO" altLang="nb-NO" sz="3200" dirty="0"/>
            </a:br>
            <a:r>
              <a:rPr lang="nb-NO" altLang="nb-NO" sz="3200" dirty="0" err="1"/>
              <a:t>Kl</a:t>
            </a:r>
            <a:r>
              <a:rPr lang="nb-NO" altLang="nb-NO" sz="3200"/>
              <a:t> 18:45 (1830)</a:t>
            </a:r>
            <a:r>
              <a:rPr lang="nb-NO" altLang="nb-NO" sz="3200" dirty="0"/>
              <a:t>	3 Busser		Siste avreise: Region Sør gutter /Region Nord/Region Innlandet	</a:t>
            </a:r>
            <a:endParaRPr lang="nb-NO" altLang="nb-NO" sz="4400" dirty="0"/>
          </a:p>
          <a:p>
            <a:pPr>
              <a:lnSpc>
                <a:spcPct val="120000"/>
              </a:lnSpc>
              <a:spcBef>
                <a:spcPct val="0"/>
              </a:spcBef>
              <a:buFontTx/>
              <a:buNone/>
              <a:defRPr/>
            </a:pPr>
            <a:r>
              <a:rPr lang="nb-NO" altLang="nb-NO" sz="3400" dirty="0"/>
              <a:t>	Det er ikke lagt opp til noen transport i mellom </a:t>
            </a:r>
            <a:r>
              <a:rPr lang="nb-NO" altLang="nb-NO" sz="3400" dirty="0" err="1"/>
              <a:t>St.Svithun</a:t>
            </a:r>
            <a:r>
              <a:rPr lang="nb-NO" altLang="nb-NO" sz="3400" dirty="0"/>
              <a:t> skole og Stavanger Idrettshall. Det er kun 3 minutters gange.</a:t>
            </a:r>
          </a:p>
          <a:p>
            <a:pPr>
              <a:lnSpc>
                <a:spcPct val="120000"/>
              </a:lnSpc>
              <a:spcBef>
                <a:spcPct val="0"/>
              </a:spcBef>
              <a:buFontTx/>
              <a:buNone/>
              <a:defRPr/>
            </a:pPr>
            <a:r>
              <a:rPr lang="nb-NO" altLang="nb-NO" sz="4400" dirty="0"/>
              <a:t>Transport fra Stavanger Idrettshall til </a:t>
            </a:r>
            <a:r>
              <a:rPr lang="nb-NO" altLang="nb-NO" sz="4400" dirty="0" err="1"/>
              <a:t>Hetlandshallen</a:t>
            </a:r>
            <a:r>
              <a:rPr lang="nb-NO" altLang="nb-NO" sz="4400" dirty="0"/>
              <a:t> søndag </a:t>
            </a:r>
            <a:br>
              <a:rPr lang="nb-NO" altLang="nb-NO" sz="4400" dirty="0"/>
            </a:br>
            <a:r>
              <a:rPr lang="nb-NO" altLang="nb-NO" sz="4400" dirty="0"/>
              <a:t>-</a:t>
            </a:r>
            <a:r>
              <a:rPr lang="nb-NO" altLang="nb-NO" sz="4200" dirty="0"/>
              <a:t>2</a:t>
            </a:r>
            <a:r>
              <a:rPr lang="nb-NO" sz="4200" dirty="0"/>
              <a:t> busser 1 </a:t>
            </a:r>
            <a:r>
              <a:rPr lang="nb-NO" sz="4200" dirty="0" err="1"/>
              <a:t>stk</a:t>
            </a:r>
            <a:r>
              <a:rPr lang="nb-NO" sz="4200" dirty="0"/>
              <a:t> 50 seter og 1 </a:t>
            </a:r>
            <a:r>
              <a:rPr lang="nb-NO" sz="4200" dirty="0" err="1"/>
              <a:t>stk</a:t>
            </a:r>
            <a:r>
              <a:rPr lang="nb-NO" sz="4200" dirty="0"/>
              <a:t> 20 seter, som tar avgangene </a:t>
            </a:r>
            <a:br>
              <a:rPr lang="nb-NO" sz="4200" dirty="0"/>
            </a:br>
            <a:r>
              <a:rPr lang="nb-NO" sz="4200" dirty="0"/>
              <a:t>-Fra St </a:t>
            </a:r>
            <a:r>
              <a:rPr lang="nb-NO" sz="4200" dirty="0" err="1"/>
              <a:t>Svithun</a:t>
            </a:r>
            <a:r>
              <a:rPr lang="nb-NO" sz="4200" dirty="0"/>
              <a:t> Skole til </a:t>
            </a:r>
            <a:r>
              <a:rPr lang="nb-NO" sz="4200" dirty="0" err="1"/>
              <a:t>Hetlandshallen</a:t>
            </a:r>
            <a:r>
              <a:rPr lang="nb-NO" sz="4200" dirty="0"/>
              <a:t> kl. 07.30 (4 jentelag) og </a:t>
            </a:r>
            <a:r>
              <a:rPr lang="nb-NO" sz="4200" dirty="0" err="1"/>
              <a:t>kl</a:t>
            </a:r>
            <a:r>
              <a:rPr lang="nb-NO" sz="4200" dirty="0"/>
              <a:t> 0830 (4 guttelag)</a:t>
            </a:r>
            <a:br>
              <a:rPr lang="nb-NO" sz="4200" dirty="0"/>
            </a:br>
            <a:r>
              <a:rPr lang="nb-NO" sz="4200" dirty="0"/>
              <a:t>-Fra </a:t>
            </a:r>
            <a:r>
              <a:rPr lang="nb-NO" sz="4200" dirty="0" err="1"/>
              <a:t>Hetlandshallen</a:t>
            </a:r>
            <a:r>
              <a:rPr lang="nb-NO" sz="4200" dirty="0"/>
              <a:t> </a:t>
            </a:r>
            <a:r>
              <a:rPr lang="nb-NO" sz="4200" dirty="0" err="1"/>
              <a:t>kl</a:t>
            </a:r>
            <a:r>
              <a:rPr lang="nb-NO" sz="4200" dirty="0"/>
              <a:t> 10.00 (4 jentelag) til Stavanger Idrettshall og </a:t>
            </a:r>
            <a:r>
              <a:rPr lang="nb-NO" sz="4200" dirty="0" err="1"/>
              <a:t>kl</a:t>
            </a:r>
            <a:r>
              <a:rPr lang="nb-NO" sz="4200" dirty="0"/>
              <a:t> 11.15 (4 guttelag) til St </a:t>
            </a:r>
            <a:r>
              <a:rPr lang="nb-NO" sz="4200" dirty="0" err="1"/>
              <a:t>Svithun</a:t>
            </a:r>
            <a:r>
              <a:rPr lang="nb-NO" sz="4200" dirty="0"/>
              <a:t> skole.</a:t>
            </a:r>
            <a:endParaRPr lang="nb-NO" altLang="nb-NO" sz="4400" dirty="0"/>
          </a:p>
          <a:p>
            <a:pPr>
              <a:lnSpc>
                <a:spcPct val="120000"/>
              </a:lnSpc>
              <a:spcBef>
                <a:spcPct val="0"/>
              </a:spcBef>
              <a:buFontTx/>
              <a:buNone/>
              <a:defRPr/>
            </a:pPr>
            <a:r>
              <a:rPr lang="nb-NO" altLang="nb-NO" sz="4400" dirty="0"/>
              <a:t>All annen transport må hver region fikse selv.</a:t>
            </a:r>
            <a:endParaRPr lang="nb-NO" altLang="nb-NO" sz="4400" b="1" dirty="0">
              <a:solidFill>
                <a:srgbClr val="EA005F"/>
              </a:solidFill>
            </a:endParaRPr>
          </a:p>
          <a:p>
            <a:pPr>
              <a:lnSpc>
                <a:spcPct val="120000"/>
              </a:lnSpc>
              <a:spcBef>
                <a:spcPct val="0"/>
              </a:spcBef>
              <a:buFontTx/>
              <a:buNone/>
              <a:defRPr/>
            </a:pPr>
            <a:r>
              <a:rPr lang="nb-NO" altLang="nb-NO" sz="4400" b="1" dirty="0">
                <a:solidFill>
                  <a:srgbClr val="EA005F"/>
                </a:solidFill>
              </a:rPr>
              <a:t>Parkeringsmuligheter på området</a:t>
            </a:r>
            <a:br>
              <a:rPr lang="nb-NO" altLang="nb-NO" sz="4400" b="1" dirty="0">
                <a:solidFill>
                  <a:srgbClr val="EA005F"/>
                </a:solidFill>
              </a:rPr>
            </a:br>
            <a:r>
              <a:rPr lang="nb-NO" altLang="nb-NO" sz="4400" dirty="0"/>
              <a:t>Det er egen bussparkering på oppmerkede plasser ved Stavanger Idrettshall.</a:t>
            </a:r>
            <a:br>
              <a:rPr lang="nb-NO" altLang="nb-NO" sz="4400" dirty="0"/>
            </a:br>
            <a:r>
              <a:rPr lang="nb-NO" altLang="nb-NO" sz="4400" dirty="0"/>
              <a:t>All annen parkering i parkeringshuset ved hall, dette er avgiftsbelagt parkering.</a:t>
            </a:r>
          </a:p>
          <a:p>
            <a:endParaRPr lang="nb-NO" dirty="0"/>
          </a:p>
        </p:txBody>
      </p:sp>
      <p:pic>
        <p:nvPicPr>
          <p:cNvPr id="4" name="Bilde 5">
            <a:extLst>
              <a:ext uri="{FF2B5EF4-FFF2-40B4-BE49-F238E27FC236}">
                <a16:creationId xmlns:a16="http://schemas.microsoft.com/office/drawing/2014/main" id="{ACD63C6C-6C27-994B-9656-1729689B2A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5300" y="1354813"/>
            <a:ext cx="1373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e 4">
            <a:extLst>
              <a:ext uri="{FF2B5EF4-FFF2-40B4-BE49-F238E27FC236}">
                <a16:creationId xmlns:a16="http://schemas.microsoft.com/office/drawing/2014/main" id="{2916DD94-FABD-7145-8D36-0F2109BCBD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6182" y="3108552"/>
            <a:ext cx="1938338"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741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476192-EE2E-6A43-A582-6D1691488D39}"/>
              </a:ext>
            </a:extLst>
          </p:cNvPr>
          <p:cNvSpPr>
            <a:spLocks noGrp="1"/>
          </p:cNvSpPr>
          <p:nvPr>
            <p:ph type="title"/>
          </p:nvPr>
        </p:nvSpPr>
        <p:spPr>
          <a:xfrm>
            <a:off x="1296163" y="178656"/>
            <a:ext cx="14759050" cy="1477328"/>
          </a:xfrm>
        </p:spPr>
        <p:txBody>
          <a:bodyPr/>
          <a:lstStyle/>
          <a:p>
            <a:r>
              <a:rPr lang="nb-NO" dirty="0">
                <a:solidFill>
                  <a:schemeClr val="bg2"/>
                </a:solidFill>
              </a:rPr>
              <a:t>Spilleregler:</a:t>
            </a:r>
          </a:p>
        </p:txBody>
      </p:sp>
      <p:sp>
        <p:nvSpPr>
          <p:cNvPr id="3" name="Plassholder for innhold 2">
            <a:extLst>
              <a:ext uri="{FF2B5EF4-FFF2-40B4-BE49-F238E27FC236}">
                <a16:creationId xmlns:a16="http://schemas.microsoft.com/office/drawing/2014/main" id="{0AB01FC7-7A94-FE41-A50F-B511E3E7C5B7}"/>
              </a:ext>
            </a:extLst>
          </p:cNvPr>
          <p:cNvSpPr>
            <a:spLocks noGrp="1"/>
          </p:cNvSpPr>
          <p:nvPr>
            <p:ph idx="1"/>
          </p:nvPr>
        </p:nvSpPr>
        <p:spPr>
          <a:xfrm>
            <a:off x="696686" y="1655984"/>
            <a:ext cx="15523028" cy="6965502"/>
          </a:xfrm>
        </p:spPr>
        <p:txBody>
          <a:bodyPr>
            <a:normAutofit fontScale="25000" lnSpcReduction="20000"/>
          </a:bodyPr>
          <a:lstStyle/>
          <a:p>
            <a:pPr>
              <a:lnSpc>
                <a:spcPct val="120000"/>
              </a:lnSpc>
              <a:defRPr/>
            </a:pPr>
            <a:r>
              <a:rPr lang="nb-NO" sz="8000" dirty="0">
                <a:solidFill>
                  <a:schemeClr val="tx1"/>
                </a:solidFill>
              </a:rPr>
              <a:t>Kamper søndag som ender uavgjort avgjøres med «</a:t>
            </a:r>
            <a:r>
              <a:rPr lang="nb-NO" sz="8000" dirty="0" err="1">
                <a:solidFill>
                  <a:schemeClr val="tx1"/>
                </a:solidFill>
              </a:rPr>
              <a:t>shoot</a:t>
            </a:r>
            <a:r>
              <a:rPr lang="nb-NO" sz="8000" dirty="0">
                <a:solidFill>
                  <a:schemeClr val="tx1"/>
                </a:solidFill>
              </a:rPr>
              <a:t> </a:t>
            </a:r>
            <a:r>
              <a:rPr lang="nb-NO" sz="8000" dirty="0" err="1">
                <a:solidFill>
                  <a:schemeClr val="tx1"/>
                </a:solidFill>
              </a:rPr>
              <a:t>out</a:t>
            </a:r>
            <a:r>
              <a:rPr lang="nb-NO" sz="8000" dirty="0">
                <a:solidFill>
                  <a:schemeClr val="tx1"/>
                </a:solidFill>
              </a:rPr>
              <a:t>». </a:t>
            </a:r>
          </a:p>
          <a:p>
            <a:pPr>
              <a:lnSpc>
                <a:spcPct val="120000"/>
              </a:lnSpc>
              <a:defRPr/>
            </a:pPr>
            <a:r>
              <a:rPr lang="nb-NO" sz="8000" dirty="0">
                <a:solidFill>
                  <a:schemeClr val="tx1"/>
                </a:solidFill>
              </a:rPr>
              <a:t>-se egne regler «</a:t>
            </a:r>
            <a:r>
              <a:rPr lang="nb-NO" sz="8000" dirty="0" err="1">
                <a:solidFill>
                  <a:schemeClr val="tx1"/>
                </a:solidFill>
              </a:rPr>
              <a:t>Shoot</a:t>
            </a:r>
            <a:r>
              <a:rPr lang="nb-NO" sz="8000" dirty="0">
                <a:solidFill>
                  <a:schemeClr val="tx1"/>
                </a:solidFill>
              </a:rPr>
              <a:t> </a:t>
            </a:r>
            <a:r>
              <a:rPr lang="nb-NO" sz="8000" dirty="0" err="1">
                <a:solidFill>
                  <a:schemeClr val="tx1"/>
                </a:solidFill>
              </a:rPr>
              <a:t>out</a:t>
            </a:r>
            <a:r>
              <a:rPr lang="nb-NO" sz="8000" dirty="0">
                <a:solidFill>
                  <a:schemeClr val="tx1"/>
                </a:solidFill>
              </a:rPr>
              <a:t>»  </a:t>
            </a:r>
            <a:br>
              <a:rPr lang="nb-NO" sz="8000" dirty="0">
                <a:solidFill>
                  <a:schemeClr val="tx1"/>
                </a:solidFill>
              </a:rPr>
            </a:br>
            <a:endParaRPr lang="nb-NO" sz="8000" dirty="0">
              <a:solidFill>
                <a:schemeClr val="tx1"/>
              </a:solidFill>
            </a:endParaRPr>
          </a:p>
          <a:p>
            <a:pPr>
              <a:lnSpc>
                <a:spcPct val="120000"/>
              </a:lnSpc>
              <a:buFont typeface="+mj-lt"/>
              <a:buAutoNum type="arabicPeriod"/>
              <a:defRPr/>
            </a:pPr>
            <a:r>
              <a:rPr lang="nb-NO" sz="8000" dirty="0">
                <a:solidFill>
                  <a:schemeClr val="tx1"/>
                </a:solidFill>
              </a:rPr>
              <a:t>Lagenes rekkefølge i puljespillet lørdagen, er laget ut i fra seeding gjort av regionene.</a:t>
            </a:r>
          </a:p>
          <a:p>
            <a:pPr>
              <a:lnSpc>
                <a:spcPct val="120000"/>
              </a:lnSpc>
              <a:buFont typeface="+mj-lt"/>
              <a:buAutoNum type="arabicPeriod"/>
              <a:defRPr/>
            </a:pPr>
            <a:r>
              <a:rPr lang="nb-NO" sz="8000" dirty="0">
                <a:solidFill>
                  <a:schemeClr val="tx1"/>
                </a:solidFill>
              </a:rPr>
              <a:t>Hvis ett eller flere av de lag som etter endt serie-/puljespill har samme poengsum, har fått tilkjent seier eller tap (</a:t>
            </a:r>
            <a:r>
              <a:rPr lang="nb-NO" sz="8000" dirty="0" err="1">
                <a:solidFill>
                  <a:schemeClr val="tx1"/>
                </a:solidFill>
              </a:rPr>
              <a:t>jfr</a:t>
            </a:r>
            <a:r>
              <a:rPr lang="nb-NO" sz="8000" dirty="0">
                <a:solidFill>
                  <a:schemeClr val="tx1"/>
                </a:solidFill>
              </a:rPr>
              <a:t> paragraf 8-3), skal alle kamper mot sistnevnte lag utgå ved beregningen av målforskjellen.</a:t>
            </a:r>
          </a:p>
          <a:p>
            <a:pPr>
              <a:lnSpc>
                <a:spcPct val="120000"/>
              </a:lnSpc>
              <a:buFont typeface="+mj-lt"/>
              <a:buAutoNum type="arabicPeriod"/>
              <a:defRPr/>
            </a:pPr>
            <a:r>
              <a:rPr lang="nb-NO" sz="8000" dirty="0">
                <a:solidFill>
                  <a:schemeClr val="tx1"/>
                </a:solidFill>
              </a:rPr>
              <a:t>Ved poenglikhet mellom to eller flere lag, bestemmes rekkefølgen slik:</a:t>
            </a:r>
          </a:p>
          <a:p>
            <a:pPr lvl="1">
              <a:lnSpc>
                <a:spcPct val="120000"/>
              </a:lnSpc>
              <a:buFont typeface="+mj-lt"/>
              <a:buAutoNum type="arabicPeriod"/>
              <a:defRPr/>
            </a:pPr>
            <a:r>
              <a:rPr lang="nb-NO" sz="8000" dirty="0">
                <a:solidFill>
                  <a:schemeClr val="tx1"/>
                </a:solidFill>
              </a:rPr>
              <a:t>Poeng i innbyrdes kamper</a:t>
            </a:r>
          </a:p>
          <a:p>
            <a:pPr lvl="1">
              <a:lnSpc>
                <a:spcPct val="120000"/>
              </a:lnSpc>
              <a:buFont typeface="+mj-lt"/>
              <a:buAutoNum type="arabicPeriod"/>
              <a:defRPr/>
            </a:pPr>
            <a:r>
              <a:rPr lang="nb-NO" sz="8000" dirty="0">
                <a:solidFill>
                  <a:schemeClr val="tx1"/>
                </a:solidFill>
              </a:rPr>
              <a:t>Målforskjell ( differansen mellom scorede og innslupne mål) i innbyrdes kamper</a:t>
            </a:r>
          </a:p>
          <a:p>
            <a:pPr lvl="1">
              <a:lnSpc>
                <a:spcPct val="120000"/>
              </a:lnSpc>
              <a:buFont typeface="+mj-lt"/>
              <a:buAutoNum type="arabicPeriod"/>
              <a:defRPr/>
            </a:pPr>
            <a:r>
              <a:rPr lang="nb-NO" sz="8000" dirty="0">
                <a:solidFill>
                  <a:schemeClr val="tx1"/>
                </a:solidFill>
              </a:rPr>
              <a:t>Flest scorede mål i innbyrdes kamper</a:t>
            </a:r>
          </a:p>
          <a:p>
            <a:pPr lvl="1">
              <a:lnSpc>
                <a:spcPct val="120000"/>
              </a:lnSpc>
              <a:buFont typeface="+mj-lt"/>
              <a:buAutoNum type="arabicPeriod"/>
              <a:defRPr/>
            </a:pPr>
            <a:r>
              <a:rPr lang="nb-NO" sz="8000" dirty="0">
                <a:solidFill>
                  <a:schemeClr val="tx1"/>
                </a:solidFill>
              </a:rPr>
              <a:t>Målforskjell i samtlige kamper</a:t>
            </a:r>
          </a:p>
          <a:p>
            <a:pPr lvl="1">
              <a:lnSpc>
                <a:spcPct val="120000"/>
              </a:lnSpc>
              <a:buFont typeface="+mj-lt"/>
              <a:buAutoNum type="arabicPeriod"/>
              <a:defRPr/>
            </a:pPr>
            <a:r>
              <a:rPr lang="nb-NO" sz="8000" dirty="0">
                <a:solidFill>
                  <a:schemeClr val="tx1"/>
                </a:solidFill>
              </a:rPr>
              <a:t>Flest scorede mål i samtlige kamper</a:t>
            </a:r>
          </a:p>
          <a:p>
            <a:pPr marL="0" lvl="1">
              <a:lnSpc>
                <a:spcPct val="120000"/>
              </a:lnSpc>
              <a:defRPr/>
            </a:pPr>
            <a:r>
              <a:rPr lang="nb-NO" sz="8000" dirty="0">
                <a:solidFill>
                  <a:schemeClr val="tx1"/>
                </a:solidFill>
              </a:rPr>
              <a:t>Når rekkefølgeberegning på grunnlag av innbyrdes kamper skal benyttes, brukes alle innbyrdes kamper for de lag som rekkefølgen skal avgjøres for. Dette regnes automatisk ut i TA og fremkommer riktig på tabellen.</a:t>
            </a:r>
          </a:p>
          <a:p>
            <a:pPr marL="0" indent="0">
              <a:lnSpc>
                <a:spcPct val="120000"/>
              </a:lnSpc>
              <a:buNone/>
              <a:defRPr/>
            </a:pPr>
            <a:endParaRPr lang="nb-NO" sz="8000" dirty="0"/>
          </a:p>
          <a:p>
            <a:endParaRPr lang="nb-NO" dirty="0"/>
          </a:p>
        </p:txBody>
      </p:sp>
    </p:spTree>
    <p:extLst>
      <p:ext uri="{BB962C8B-B14F-4D97-AF65-F5344CB8AC3E}">
        <p14:creationId xmlns:p14="http://schemas.microsoft.com/office/powerpoint/2010/main" val="1291751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476192-EE2E-6A43-A582-6D1691488D39}"/>
              </a:ext>
            </a:extLst>
          </p:cNvPr>
          <p:cNvSpPr>
            <a:spLocks noGrp="1"/>
          </p:cNvSpPr>
          <p:nvPr>
            <p:ph type="title"/>
          </p:nvPr>
        </p:nvSpPr>
        <p:spPr>
          <a:xfrm>
            <a:off x="1296163" y="178656"/>
            <a:ext cx="14759050" cy="1477328"/>
          </a:xfrm>
        </p:spPr>
        <p:txBody>
          <a:bodyPr/>
          <a:lstStyle/>
          <a:p>
            <a:r>
              <a:rPr lang="nb-NO" dirty="0">
                <a:solidFill>
                  <a:srgbClr val="EA005F"/>
                </a:solidFill>
              </a:rPr>
              <a:t> </a:t>
            </a:r>
            <a:r>
              <a:rPr lang="nb-NO" dirty="0">
                <a:solidFill>
                  <a:schemeClr val="bg2"/>
                </a:solidFill>
              </a:rPr>
              <a:t>Spilleregler:</a:t>
            </a:r>
            <a:br>
              <a:rPr lang="nb-NO" dirty="0">
                <a:solidFill>
                  <a:srgbClr val="EA005F"/>
                </a:solidFill>
              </a:rPr>
            </a:br>
            <a:endParaRPr lang="nb-NO" dirty="0"/>
          </a:p>
        </p:txBody>
      </p:sp>
      <p:sp>
        <p:nvSpPr>
          <p:cNvPr id="3" name="Plassholder for innhold 2">
            <a:extLst>
              <a:ext uri="{FF2B5EF4-FFF2-40B4-BE49-F238E27FC236}">
                <a16:creationId xmlns:a16="http://schemas.microsoft.com/office/drawing/2014/main" id="{0AB01FC7-7A94-FE41-A50F-B511E3E7C5B7}"/>
              </a:ext>
            </a:extLst>
          </p:cNvPr>
          <p:cNvSpPr>
            <a:spLocks noGrp="1"/>
          </p:cNvSpPr>
          <p:nvPr>
            <p:ph idx="1"/>
          </p:nvPr>
        </p:nvSpPr>
        <p:spPr>
          <a:xfrm>
            <a:off x="849086" y="1850572"/>
            <a:ext cx="15206127" cy="5921828"/>
          </a:xfrm>
        </p:spPr>
        <p:txBody>
          <a:bodyPr>
            <a:normAutofit fontScale="25000" lnSpcReduction="20000"/>
          </a:bodyPr>
          <a:lstStyle/>
          <a:p>
            <a:pPr marL="0" indent="0">
              <a:lnSpc>
                <a:spcPct val="120000"/>
              </a:lnSpc>
              <a:buNone/>
              <a:defRPr/>
            </a:pPr>
            <a:endParaRPr lang="nb-NO" sz="8000" b="1" dirty="0">
              <a:solidFill>
                <a:srgbClr val="EA005F"/>
              </a:solidFill>
            </a:endParaRPr>
          </a:p>
          <a:p>
            <a:pPr>
              <a:lnSpc>
                <a:spcPct val="120000"/>
              </a:lnSpc>
              <a:defRPr/>
            </a:pPr>
            <a:endParaRPr lang="nb-NO" sz="8000" dirty="0"/>
          </a:p>
          <a:p>
            <a:pPr marL="0" indent="0">
              <a:lnSpc>
                <a:spcPct val="120000"/>
              </a:lnSpc>
              <a:buNone/>
              <a:defRPr/>
            </a:pPr>
            <a:r>
              <a:rPr lang="nb-NO" sz="8000" b="1" dirty="0"/>
              <a:t>Alle plasseringskamper, </a:t>
            </a:r>
            <a:br>
              <a:rPr lang="nb-NO" sz="8000" dirty="0"/>
            </a:br>
            <a:r>
              <a:rPr lang="nb-NO" sz="8000" dirty="0"/>
              <a:t> på søndagen, som ender uavgjort - avgjøres med «</a:t>
            </a:r>
            <a:r>
              <a:rPr lang="nb-NO" sz="8000" dirty="0" err="1"/>
              <a:t>shoot</a:t>
            </a:r>
            <a:r>
              <a:rPr lang="nb-NO" sz="8000" dirty="0"/>
              <a:t> </a:t>
            </a:r>
            <a:r>
              <a:rPr lang="nb-NO" sz="8000" dirty="0" err="1"/>
              <a:t>out</a:t>
            </a:r>
            <a:r>
              <a:rPr lang="nb-NO" sz="8000" dirty="0"/>
              <a:t>». (se egne regler «</a:t>
            </a:r>
            <a:r>
              <a:rPr lang="nb-NO" sz="8000" dirty="0" err="1"/>
              <a:t>Shoot</a:t>
            </a:r>
            <a:r>
              <a:rPr lang="nb-NO" sz="8000" dirty="0"/>
              <a:t> </a:t>
            </a:r>
            <a:r>
              <a:rPr lang="nb-NO" sz="8000" dirty="0" err="1"/>
              <a:t>out</a:t>
            </a:r>
            <a:r>
              <a:rPr lang="nb-NO" sz="8000" dirty="0"/>
              <a:t>»)</a:t>
            </a:r>
          </a:p>
          <a:p>
            <a:pPr marL="0" lvl="1" indent="0">
              <a:lnSpc>
                <a:spcPct val="120000"/>
              </a:lnSpc>
              <a:buNone/>
              <a:defRPr/>
            </a:pPr>
            <a:endParaRPr lang="nb-NO" sz="8000" dirty="0"/>
          </a:p>
          <a:p>
            <a:pPr marL="0" lvl="1">
              <a:lnSpc>
                <a:spcPct val="120000"/>
              </a:lnSpc>
              <a:defRPr/>
            </a:pPr>
            <a:r>
              <a:rPr lang="nb-NO" sz="8000" b="1" dirty="0"/>
              <a:t>Finaler Jenter og Gutter:</a:t>
            </a:r>
          </a:p>
          <a:p>
            <a:pPr marL="0" lvl="1">
              <a:lnSpc>
                <a:spcPct val="120000"/>
              </a:lnSpc>
              <a:defRPr/>
            </a:pPr>
            <a:r>
              <a:rPr lang="nb-NO" sz="8000" dirty="0"/>
              <a:t>Står kampen uavgjort; avgjøres kampen med «</a:t>
            </a:r>
            <a:r>
              <a:rPr lang="nb-NO" sz="8000" dirty="0" err="1"/>
              <a:t>shoot</a:t>
            </a:r>
            <a:r>
              <a:rPr lang="nb-NO" sz="8000" dirty="0"/>
              <a:t> </a:t>
            </a:r>
            <a:r>
              <a:rPr lang="nb-NO" sz="8000" dirty="0" err="1"/>
              <a:t>out</a:t>
            </a:r>
            <a:r>
              <a:rPr lang="nb-NO" sz="8000" dirty="0"/>
              <a:t>» (se egne regler for </a:t>
            </a:r>
            <a:r>
              <a:rPr lang="nb-NO" sz="8000" dirty="0" err="1"/>
              <a:t>Shoot</a:t>
            </a:r>
            <a:r>
              <a:rPr lang="nb-NO" sz="8000" dirty="0"/>
              <a:t> </a:t>
            </a:r>
            <a:r>
              <a:rPr lang="nb-NO" sz="8000" dirty="0" err="1"/>
              <a:t>out</a:t>
            </a:r>
            <a:r>
              <a:rPr lang="nb-NO" sz="8000" dirty="0"/>
              <a:t>.)</a:t>
            </a:r>
          </a:p>
          <a:p>
            <a:pPr>
              <a:lnSpc>
                <a:spcPct val="120000"/>
              </a:lnSpc>
              <a:defRPr/>
            </a:pPr>
            <a:endParaRPr lang="nb-NO" sz="8000" dirty="0"/>
          </a:p>
          <a:p>
            <a:pPr>
              <a:lnSpc>
                <a:spcPct val="120000"/>
              </a:lnSpc>
              <a:defRPr/>
            </a:pPr>
            <a:r>
              <a:rPr lang="nb-NO" sz="8000" b="1" dirty="0"/>
              <a:t>Spilletid alle kamper 2x25 minutter (10 min pause) – det er 1 </a:t>
            </a:r>
            <a:r>
              <a:rPr lang="nb-NO" sz="8000" b="1" dirty="0" err="1"/>
              <a:t>timeout</a:t>
            </a:r>
            <a:r>
              <a:rPr lang="nb-NO" sz="8000" b="1" dirty="0"/>
              <a:t> pr omgang</a:t>
            </a:r>
            <a:br>
              <a:rPr lang="nb-NO" sz="8000" b="1" dirty="0"/>
            </a:br>
            <a:endParaRPr lang="nb-NO" sz="8000" b="1" dirty="0"/>
          </a:p>
          <a:p>
            <a:pPr>
              <a:lnSpc>
                <a:spcPct val="120000"/>
              </a:lnSpc>
              <a:defRPr/>
            </a:pPr>
            <a:r>
              <a:rPr lang="nb-NO" sz="8000" b="1" dirty="0"/>
              <a:t>Ved interne kamper når lagene har like drakter, bruker laget som står som bortelag, vester. Vester ligger i kamp sekretariatet.</a:t>
            </a:r>
            <a:br>
              <a:rPr lang="nb-NO" sz="8000" b="1" dirty="0"/>
            </a:br>
            <a:endParaRPr lang="nb-NO" sz="8000" b="1" dirty="0"/>
          </a:p>
          <a:p>
            <a:endParaRPr lang="nb-NO" dirty="0"/>
          </a:p>
        </p:txBody>
      </p:sp>
    </p:spTree>
    <p:extLst>
      <p:ext uri="{BB962C8B-B14F-4D97-AF65-F5344CB8AC3E}">
        <p14:creationId xmlns:p14="http://schemas.microsoft.com/office/powerpoint/2010/main" val="3880883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54CB34-7276-7544-8926-E13E67693E8C}"/>
              </a:ext>
            </a:extLst>
          </p:cNvPr>
          <p:cNvSpPr>
            <a:spLocks noGrp="1"/>
          </p:cNvSpPr>
          <p:nvPr>
            <p:ph type="title"/>
          </p:nvPr>
        </p:nvSpPr>
        <p:spPr>
          <a:xfrm>
            <a:off x="718457" y="309285"/>
            <a:ext cx="14988413" cy="365630"/>
          </a:xfrm>
        </p:spPr>
        <p:txBody>
          <a:bodyPr/>
          <a:lstStyle/>
          <a:p>
            <a:r>
              <a:rPr lang="nb-NO" dirty="0"/>
              <a:t>.</a:t>
            </a:r>
          </a:p>
        </p:txBody>
      </p:sp>
      <p:sp>
        <p:nvSpPr>
          <p:cNvPr id="3" name="Plassholder for innhold 2">
            <a:extLst>
              <a:ext uri="{FF2B5EF4-FFF2-40B4-BE49-F238E27FC236}">
                <a16:creationId xmlns:a16="http://schemas.microsoft.com/office/drawing/2014/main" id="{2857F3B4-24DC-F94F-A397-1ADB52E5F4BD}"/>
              </a:ext>
            </a:extLst>
          </p:cNvPr>
          <p:cNvSpPr>
            <a:spLocks noGrp="1"/>
          </p:cNvSpPr>
          <p:nvPr>
            <p:ph idx="1"/>
          </p:nvPr>
        </p:nvSpPr>
        <p:spPr>
          <a:xfrm>
            <a:off x="370114" y="309285"/>
            <a:ext cx="16981261" cy="8608357"/>
          </a:xfrm>
        </p:spPr>
        <p:txBody>
          <a:bodyPr>
            <a:normAutofit fontScale="25000" lnSpcReduction="20000"/>
          </a:bodyPr>
          <a:lstStyle/>
          <a:p>
            <a:r>
              <a:rPr lang="nb-NO" altLang="nb-NO" sz="8000" b="1" dirty="0">
                <a:ea typeface="ＭＳ Ｐゴシック" panose="020B0600070205080204" pitchFamily="34" charset="-128"/>
              </a:rPr>
              <a:t>Regelverket </a:t>
            </a:r>
            <a:r>
              <a:rPr lang="nb-NO" altLang="nb-NO" sz="8000" b="1" dirty="0" err="1">
                <a:ea typeface="ＭＳ Ｐゴシック" panose="020B0600070205080204" pitchFamily="34" charset="-128"/>
              </a:rPr>
              <a:t>Shoot-out</a:t>
            </a:r>
            <a:r>
              <a:rPr lang="nb-NO" altLang="nb-NO" sz="8000" b="1" dirty="0">
                <a:ea typeface="ＭＳ Ｐゴシック" panose="020B0600070205080204" pitchFamily="34" charset="-128"/>
              </a:rPr>
              <a:t> / Alene med målvakt</a:t>
            </a:r>
            <a:br>
              <a:rPr lang="nb-NO" altLang="nb-NO" sz="8000" dirty="0">
                <a:ea typeface="ＭＳ Ｐゴシック" panose="020B0600070205080204" pitchFamily="34" charset="-128"/>
              </a:rPr>
            </a:br>
            <a:r>
              <a:rPr lang="nb-NO" altLang="nb-NO" sz="8000" dirty="0">
                <a:ea typeface="ＭＳ Ｐゴシック" panose="020B0600070205080204" pitchFamily="34" charset="-128"/>
              </a:rPr>
              <a:t>Fem (5) spillere som er deltagerberettiget kan delta. Gjelder også målvakter.</a:t>
            </a:r>
            <a:br>
              <a:rPr lang="nb-NO" altLang="nb-NO" sz="8000" dirty="0">
                <a:ea typeface="ＭＳ Ｐゴシック" panose="020B0600070205080204" pitchFamily="34" charset="-128"/>
              </a:rPr>
            </a:br>
            <a:r>
              <a:rPr lang="nb-NO" altLang="nb-NO" sz="8000" dirty="0">
                <a:ea typeface="ＭＳ Ｐゴシック" panose="020B0600070205080204" pitchFamily="34" charset="-128"/>
              </a:rPr>
              <a:t>Dommer trekker om hvilke lag som skal starte med ballen – lagene blir stående på den banehalvdel som de avsluttet på etter endt spilletid.</a:t>
            </a:r>
            <a:br>
              <a:rPr lang="nb-NO" altLang="nb-NO" sz="8000" dirty="0">
                <a:ea typeface="ＭＳ Ｐゴシック" panose="020B0600070205080204" pitchFamily="34" charset="-128"/>
              </a:rPr>
            </a:br>
            <a:r>
              <a:rPr lang="nb-NO" altLang="nb-NO" sz="8000" dirty="0">
                <a:ea typeface="ＭＳ Ｐゴシック" panose="020B0600070205080204" pitchFamily="34" charset="-128"/>
              </a:rPr>
              <a:t>Vinner er det laget som har scoret flest mål etter fem kast.</a:t>
            </a:r>
            <a:br>
              <a:rPr lang="nb-NO" altLang="nb-NO" sz="8000" dirty="0">
                <a:ea typeface="ＭＳ Ｐゴシック" panose="020B0600070205080204" pitchFamily="34" charset="-128"/>
              </a:rPr>
            </a:br>
            <a:r>
              <a:rPr lang="nb-NO" altLang="nb-NO" sz="8000" dirty="0">
                <a:ea typeface="ＭＳ Ｐゴシック" panose="020B0600070205080204" pitchFamily="34" charset="-128"/>
              </a:rPr>
              <a:t>Hvis fortsatt uavgjort, avgjøres det med ett og ett kast til hvert lag inntil vinner er kåret. Da kan nye spillere kaste på nytt igjen.</a:t>
            </a:r>
          </a:p>
          <a:p>
            <a:r>
              <a:rPr lang="nb-NO" altLang="nb-NO" sz="8000" b="1" dirty="0">
                <a:ea typeface="ＭＳ Ｐゴシック" panose="020B0600070205080204" pitchFamily="34" charset="-128"/>
              </a:rPr>
              <a:t>Laget med ballen</a:t>
            </a:r>
            <a:endParaRPr lang="nb-NO" altLang="nb-NO" sz="8000" dirty="0">
              <a:ea typeface="ＭＳ Ｐゴシック" panose="020B0600070205080204" pitchFamily="34" charset="-128"/>
            </a:endParaRPr>
          </a:p>
          <a:p>
            <a:r>
              <a:rPr lang="nb-NO" altLang="nb-NO" sz="8000" dirty="0">
                <a:ea typeface="ＭＳ Ｐゴシック" panose="020B0600070205080204" pitchFamily="34" charset="-128"/>
              </a:rPr>
              <a:t>• Målvakt som skal utføre kastet må stå med en fot på målfeltlinjen.</a:t>
            </a:r>
            <a:br>
              <a:rPr lang="nb-NO" altLang="nb-NO" sz="8000" dirty="0">
                <a:ea typeface="ＭＳ Ｐゴシック" panose="020B0600070205080204" pitchFamily="34" charset="-128"/>
              </a:rPr>
            </a:br>
            <a:r>
              <a:rPr lang="nb-NO" altLang="nb-NO" sz="8000" dirty="0">
                <a:ea typeface="ＭＳ Ｐゴシック" panose="020B0600070205080204" pitchFamily="34" charset="-128"/>
              </a:rPr>
              <a:t>• Spiller som skal utføre kastet står med en fot på frikastlinjen (valgfritt hvor) og ballen i hånden klar til kast.</a:t>
            </a:r>
            <a:br>
              <a:rPr lang="nb-NO" altLang="nb-NO" sz="8000" dirty="0">
                <a:ea typeface="ＭＳ Ｐゴシック" panose="020B0600070205080204" pitchFamily="34" charset="-128"/>
              </a:rPr>
            </a:br>
            <a:r>
              <a:rPr lang="nb-NO" altLang="nb-NO" sz="8000" dirty="0">
                <a:ea typeface="ＭＳ Ｐゴシック" panose="020B0600070205080204" pitchFamily="34" charset="-128"/>
              </a:rPr>
              <a:t>• Dommer gir fløytesignal, utespiller kaster ballen direkte til sin målvakt som står på målfeltlinjen. Når ballen har forlatt kasters hånd, kan målvakt bevege seg fremover mot ballen. Pasningen må være et direkte kast uten at ballen stusser før eller etter at målvakten har mottatt ballen. Det er ikke tillatt for målvakten å forlate målfeltet med eller uten ball.</a:t>
            </a:r>
            <a:br>
              <a:rPr lang="nb-NO" altLang="nb-NO" sz="8000" dirty="0">
                <a:ea typeface="ＭＳ Ｐゴシック" panose="020B0600070205080204" pitchFamily="34" charset="-128"/>
              </a:rPr>
            </a:br>
            <a:r>
              <a:rPr lang="nb-NO" altLang="nb-NO" sz="8000" dirty="0">
                <a:ea typeface="ＭＳ Ｐゴシック" panose="020B0600070205080204" pitchFamily="34" charset="-128"/>
              </a:rPr>
              <a:t>• Utespiller starter sitt løp og mottar direkte pasningen fra egen målvakt og har ingen anledning til å stusse ballen eller benytte seg av flere skritt enn tillatt, eller gjøre øvrige regelbrudd.</a:t>
            </a:r>
            <a:br>
              <a:rPr lang="nb-NO" altLang="nb-NO" sz="8000" dirty="0">
                <a:ea typeface="ＭＳ Ｐゴシック" panose="020B0600070205080204" pitchFamily="34" charset="-128"/>
              </a:rPr>
            </a:br>
            <a:r>
              <a:rPr lang="nb-NO" altLang="nb-NO" sz="8000" dirty="0">
                <a:ea typeface="ＭＳ Ｐゴシック" panose="020B0600070205080204" pitchFamily="34" charset="-128"/>
              </a:rPr>
              <a:t>• Det er kun anledning med ett skudd mot mål.</a:t>
            </a:r>
          </a:p>
          <a:p>
            <a:r>
              <a:rPr lang="nb-NO" altLang="nb-NO" sz="8000" b="1" dirty="0">
                <a:ea typeface="ＭＳ Ｐゴシック" panose="020B0600070205080204" pitchFamily="34" charset="-128"/>
              </a:rPr>
              <a:t>Laget uten ball</a:t>
            </a:r>
            <a:br>
              <a:rPr lang="nb-NO" altLang="nb-NO" sz="8000" dirty="0">
                <a:ea typeface="ＭＳ Ｐゴシック" panose="020B0600070205080204" pitchFamily="34" charset="-128"/>
              </a:rPr>
            </a:br>
            <a:r>
              <a:rPr lang="nb-NO" altLang="nb-NO" sz="8000" dirty="0">
                <a:ea typeface="ＭＳ Ｐゴシック" panose="020B0600070205080204" pitchFamily="34" charset="-128"/>
              </a:rPr>
              <a:t>Når </a:t>
            </a:r>
            <a:r>
              <a:rPr lang="nb-NO" altLang="nb-NO" sz="8000" dirty="0" err="1">
                <a:ea typeface="ＭＳ Ｐゴシック" panose="020B0600070205080204" pitchFamily="34" charset="-128"/>
              </a:rPr>
              <a:t>Shoot-out</a:t>
            </a:r>
            <a:r>
              <a:rPr lang="nb-NO" altLang="nb-NO" sz="8000" dirty="0">
                <a:ea typeface="ＭＳ Ｐゴシック" panose="020B0600070205080204" pitchFamily="34" charset="-128"/>
              </a:rPr>
              <a:t> starter med en pasningen fra utespilleren og inn til sin egen målvakt, </a:t>
            </a:r>
            <a:br>
              <a:rPr lang="nb-NO" altLang="nb-NO" sz="8000" dirty="0">
                <a:ea typeface="ＭＳ Ｐゴシック" panose="020B0600070205080204" pitchFamily="34" charset="-128"/>
              </a:rPr>
            </a:br>
            <a:r>
              <a:rPr lang="nb-NO" altLang="nb-NO" sz="8000" dirty="0">
                <a:ea typeface="ＭＳ Ｐゴシック" panose="020B0600070205080204" pitchFamily="34" charset="-128"/>
              </a:rPr>
              <a:t>må forsvarende lags målvakt være innenfor eget målfelt.</a:t>
            </a:r>
            <a:br>
              <a:rPr lang="nb-NO" altLang="nb-NO" sz="8000" dirty="0">
                <a:ea typeface="ＭＳ Ｐゴシック" panose="020B0600070205080204" pitchFamily="34" charset="-128"/>
              </a:rPr>
            </a:br>
            <a:r>
              <a:rPr lang="nb-NO" altLang="nb-NO" sz="8000" dirty="0">
                <a:ea typeface="ＭＳ Ｐゴシック" panose="020B0600070205080204" pitchFamily="34" charset="-128"/>
              </a:rPr>
              <a:t>Det er tillatt for målvakten å berøre ballen med alle deler av kroppen </a:t>
            </a:r>
            <a:br>
              <a:rPr lang="nb-NO" altLang="nb-NO" sz="8000" dirty="0">
                <a:ea typeface="ＭＳ Ｐゴシック" panose="020B0600070205080204" pitchFamily="34" charset="-128"/>
              </a:rPr>
            </a:br>
            <a:r>
              <a:rPr lang="nb-NO" altLang="nb-NO" sz="8000" dirty="0">
                <a:ea typeface="ＭＳ Ｐゴシック" panose="020B0600070205080204" pitchFamily="34" charset="-128"/>
              </a:rPr>
              <a:t>i forsvar av eget mål inne i målfeltet.</a:t>
            </a:r>
          </a:p>
          <a:p>
            <a:r>
              <a:rPr lang="nb-NO" altLang="nb-NO" sz="8000" b="1" dirty="0">
                <a:ea typeface="ＭＳ Ｐゴシック" panose="020B0600070205080204" pitchFamily="34" charset="-128"/>
              </a:rPr>
              <a:t>Det er ikke tillatt for målvakten;</a:t>
            </a:r>
            <a:br>
              <a:rPr lang="nb-NO" altLang="nb-NO" sz="8000" dirty="0">
                <a:ea typeface="ＭＳ Ｐゴシック" panose="020B0600070205080204" pitchFamily="34" charset="-128"/>
              </a:rPr>
            </a:br>
            <a:r>
              <a:rPr lang="nb-NO" altLang="nb-NO" sz="8000" dirty="0">
                <a:ea typeface="ＭＳ Ｐゴシック" panose="020B0600070205080204" pitchFamily="34" charset="-128"/>
              </a:rPr>
              <a:t>• Forlate målfeltet for å fange ballen eller prøve å takle motspiller.</a:t>
            </a:r>
            <a:br>
              <a:rPr lang="nb-NO" altLang="nb-NO" sz="8000" dirty="0">
                <a:ea typeface="ＭＳ Ｐゴシック" panose="020B0600070205080204" pitchFamily="34" charset="-128"/>
              </a:rPr>
            </a:br>
            <a:r>
              <a:rPr lang="nb-NO" altLang="nb-NO" sz="8000" dirty="0">
                <a:ea typeface="ＭＳ Ｐゴシック" panose="020B0600070205080204" pitchFamily="34" charset="-128"/>
              </a:rPr>
              <a:t>• Hvis målvakten utfører en slik handling uten å oppnå fysisk kontakt </a:t>
            </a:r>
            <a:br>
              <a:rPr lang="nb-NO" altLang="nb-NO" sz="8000" dirty="0">
                <a:ea typeface="ＭＳ Ｐゴシック" panose="020B0600070205080204" pitchFamily="34" charset="-128"/>
              </a:rPr>
            </a:br>
            <a:r>
              <a:rPr lang="nb-NO" altLang="nb-NO" sz="8000" dirty="0">
                <a:ea typeface="ＭＳ Ｐゴシック" panose="020B0600070205080204" pitchFamily="34" charset="-128"/>
              </a:rPr>
              <a:t>med motspiller og ballen skytes i mål – er det godkjent mål.</a:t>
            </a:r>
            <a:br>
              <a:rPr lang="nb-NO" altLang="nb-NO" sz="8000" dirty="0">
                <a:ea typeface="ＭＳ Ｐゴシック" panose="020B0600070205080204" pitchFamily="34" charset="-128"/>
              </a:rPr>
            </a:br>
            <a:r>
              <a:rPr lang="nb-NO" altLang="nb-NO" sz="8000" dirty="0">
                <a:ea typeface="ＭＳ Ｐゴシック" panose="020B0600070205080204" pitchFamily="34" charset="-128"/>
              </a:rPr>
              <a:t>• Hvis ballen ikke treffer mål, dømmes det 7m-kast</a:t>
            </a:r>
            <a:br>
              <a:rPr lang="nb-NO" altLang="nb-NO" sz="8000" dirty="0">
                <a:ea typeface="ＭＳ Ｐゴシック" panose="020B0600070205080204" pitchFamily="34" charset="-128"/>
              </a:rPr>
            </a:br>
            <a:r>
              <a:rPr lang="nb-NO" altLang="nb-NO" sz="8000" dirty="0">
                <a:ea typeface="ＭＳ Ｐゴシック" panose="020B0600070205080204" pitchFamily="34" charset="-128"/>
              </a:rPr>
              <a:t>• I tillegg skal målvakten tildeles en personlig </a:t>
            </a:r>
            <a:r>
              <a:rPr lang="nb-NO" altLang="nb-NO" sz="8000" dirty="0" err="1">
                <a:ea typeface="ＭＳ Ｐゴシック" panose="020B0600070205080204" pitchFamily="34" charset="-128"/>
              </a:rPr>
              <a:t>bestrafning</a:t>
            </a:r>
            <a:r>
              <a:rPr lang="nb-NO" altLang="nb-NO" sz="8000" dirty="0">
                <a:ea typeface="ＭＳ Ｐゴシック" panose="020B0600070205080204" pitchFamily="34" charset="-128"/>
              </a:rPr>
              <a:t> – advarsel.</a:t>
            </a:r>
            <a:br>
              <a:rPr lang="nb-NO" altLang="nb-NO" sz="8000" dirty="0">
                <a:ea typeface="ＭＳ Ｐゴシック" panose="020B0600070205080204" pitchFamily="34" charset="-128"/>
              </a:rPr>
            </a:br>
            <a:r>
              <a:rPr lang="nb-NO" altLang="nb-NO" sz="8000" dirty="0">
                <a:ea typeface="ＭＳ Ｐゴシック" panose="020B0600070205080204" pitchFamily="34" charset="-128"/>
              </a:rPr>
              <a:t>I gjentagende tilfeller skal målvakten diskvalifiseres.</a:t>
            </a:r>
            <a:br>
              <a:rPr lang="nb-NO" altLang="nb-NO" sz="8000" dirty="0">
                <a:ea typeface="ＭＳ Ｐゴシック" panose="020B0600070205080204" pitchFamily="34" charset="-128"/>
              </a:rPr>
            </a:br>
            <a:r>
              <a:rPr lang="nb-NO" altLang="nb-NO" sz="8000" dirty="0">
                <a:ea typeface="ＭＳ Ｐゴシック" panose="020B0600070205080204" pitchFamily="34" charset="-128"/>
              </a:rPr>
              <a:t>• Forlate målfeltet og får fysisk kontakt med motspiller.</a:t>
            </a:r>
            <a:br>
              <a:rPr lang="nb-NO" altLang="nb-NO" sz="8000" dirty="0">
                <a:ea typeface="ＭＳ Ｐゴシック" panose="020B0600070205080204" pitchFamily="34" charset="-128"/>
              </a:rPr>
            </a:br>
            <a:r>
              <a:rPr lang="nb-NO" altLang="nb-NO" sz="8000" dirty="0">
                <a:ea typeface="ＭＳ Ｐゴシック" panose="020B0600070205080204" pitchFamily="34" charset="-128"/>
              </a:rPr>
              <a:t>• Hvis målvakten takler fysisk motspiller og ballen skytes </a:t>
            </a:r>
            <a:br>
              <a:rPr lang="nb-NO" altLang="nb-NO" sz="8000" dirty="0">
                <a:ea typeface="ＭＳ Ｐゴシック" panose="020B0600070205080204" pitchFamily="34" charset="-128"/>
              </a:rPr>
            </a:br>
            <a:r>
              <a:rPr lang="nb-NO" altLang="nb-NO" sz="8000" dirty="0">
                <a:ea typeface="ＭＳ Ｐゴシック" panose="020B0600070205080204" pitchFamily="34" charset="-128"/>
              </a:rPr>
              <a:t>i mål – er det godkjent mål.</a:t>
            </a:r>
            <a:br>
              <a:rPr lang="nb-NO" altLang="nb-NO" sz="8000" dirty="0">
                <a:ea typeface="ＭＳ Ｐゴシック" panose="020B0600070205080204" pitchFamily="34" charset="-128"/>
              </a:rPr>
            </a:br>
            <a:r>
              <a:rPr lang="nb-NO" altLang="nb-NO" sz="8000" dirty="0">
                <a:ea typeface="ＭＳ Ｐゴシック" panose="020B0600070205080204" pitchFamily="34" charset="-128"/>
              </a:rPr>
              <a:t>Hvis ballen ikke treffer mål, dømmes det 7m-kast</a:t>
            </a:r>
            <a:br>
              <a:rPr lang="nb-NO" altLang="nb-NO" sz="8000" dirty="0">
                <a:ea typeface="ＭＳ Ｐゴシック" panose="020B0600070205080204" pitchFamily="34" charset="-128"/>
              </a:rPr>
            </a:br>
            <a:r>
              <a:rPr lang="nb-NO" altLang="nb-NO" sz="8000" dirty="0">
                <a:ea typeface="ＭＳ Ｐゴシック" panose="020B0600070205080204" pitchFamily="34" charset="-128"/>
              </a:rPr>
              <a:t>• I tillegg skal målvakten tildeles en diskvalifikasjon</a:t>
            </a:r>
            <a:br>
              <a:rPr lang="nb-NO" altLang="nb-NO" sz="8000" dirty="0">
                <a:ea typeface="ＭＳ Ｐゴシック" panose="020B0600070205080204" pitchFamily="34" charset="-128"/>
              </a:rPr>
            </a:br>
            <a:r>
              <a:rPr lang="nb-NO" altLang="nb-NO" sz="8000" dirty="0">
                <a:ea typeface="ＭＳ Ｐゴシック" panose="020B0600070205080204" pitchFamily="34" charset="-128"/>
              </a:rPr>
              <a:t> (hvilken som helst spiller kan erstatte målvakten).</a:t>
            </a:r>
          </a:p>
          <a:p>
            <a:endParaRPr lang="nb-NO" dirty="0"/>
          </a:p>
        </p:txBody>
      </p:sp>
      <p:pic>
        <p:nvPicPr>
          <p:cNvPr id="4" name="Bilde 3">
            <a:extLst>
              <a:ext uri="{FF2B5EF4-FFF2-40B4-BE49-F238E27FC236}">
                <a16:creationId xmlns:a16="http://schemas.microsoft.com/office/drawing/2014/main" id="{73DFF620-AD47-8C4B-8F79-742995726E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7430" y="3937366"/>
            <a:ext cx="2743200" cy="452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5780217"/>
      </p:ext>
    </p:extLst>
  </p:cSld>
  <p:clrMapOvr>
    <a:masterClrMapping/>
  </p:clrMapOvr>
</p:sld>
</file>

<file path=ppt/theme/theme1.xml><?xml version="1.0" encoding="utf-8"?>
<a:theme xmlns:a="http://schemas.openxmlformats.org/drawingml/2006/main" name="Office-tema">
  <a:themeElements>
    <a:clrScheme name="Custom 2">
      <a:dk1>
        <a:sysClr val="windowText" lastClr="000000"/>
      </a:dk1>
      <a:lt1>
        <a:sysClr val="window" lastClr="FFFFFF"/>
      </a:lt1>
      <a:dk2>
        <a:srgbClr val="0A1E5E"/>
      </a:dk2>
      <a:lt2>
        <a:srgbClr val="EA3747"/>
      </a:lt2>
      <a:accent1>
        <a:srgbClr val="0A1E5E"/>
      </a:accent1>
      <a:accent2>
        <a:srgbClr val="EA3747"/>
      </a:accent2>
      <a:accent3>
        <a:srgbClr val="9B9B9B"/>
      </a:accent3>
      <a:accent4>
        <a:srgbClr val="9FD7EA"/>
      </a:accent4>
      <a:accent5>
        <a:srgbClr val="2C5FA9"/>
      </a:accent5>
      <a:accent6>
        <a:srgbClr val="A21944"/>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F_PPT.potx" id="{03AEBF2D-FD46-4E4D-8647-70FAEECAA867}" vid="{ADE1B5AE-D45C-487A-8373-3EFDAC30A34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 dockstate="right" visibility="0" width="350" row="7">
    <wetp:webextensionref xmlns:r="http://schemas.openxmlformats.org/officeDocument/2006/relationships" r:id="rId2"/>
  </wetp:taskpane>
  <wetp:taskpane dockstate="right" visibility="0" width="350" row="8">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4D95647E-860C-4986-9397-189B579D0E33}">
  <we:reference id="wa104380645" version="1.0.0.0" store="nb-NO" storeType="OMEX"/>
  <we:alternateReferences>
    <we:reference id="wa104380645" version="1.0.0.0" store="WA104380645"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E02F33B5-DB67-4729-875D-7D86F43E7D6D}">
  <we:reference id="wa104178141" version="4.0.0.8" store="nb-NO" storeType="OMEX"/>
  <we:alternateReferences>
    <we:reference id="wa104178141" version="4.0.0.8" store="WA104178141"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B9FF6990-7B25-4AC0-ADB2-D06BB556C983}">
  <we:reference id="f7da559f-5105-4956-bf32-5c706edeb727" version="2.0.0.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p:properties xmlns:p="http://schemas.microsoft.com/office/2006/metadata/properties" xmlns:xsi="http://www.w3.org/2001/XMLSchema-instance" xmlns:pc="http://schemas.microsoft.com/office/infopath/2007/PartnerControls">
  <documentManagement>
    <_dlc_DocId xmlns="595222a8-11cd-4fa5-bf58-4b1152621bcd">SF33SV-24-2487</_dlc_DocId>
    <_dlc_DocIdUrl xmlns="595222a8-11cd-4fa5-bf58-4b1152621bcd">
      <Url>https://idrettskontor.nif.no/sites/handballforbundetsorvest/documentcontent/_layouts/15/DocIdRedir.aspx?ID=SF33SV-24-2487</Url>
      <Description>SF33SV-24-2487</Description>
    </_dlc_DocIdUrl>
    <InnUtIntern xmlns="aec5f570-5954-42b2-93f8-bbdf6252596e">Intern</InnUtIntern>
    <e390b8d06ece46449586677b864a8181 xmlns="aec5f570-5954-42b2-93f8-bbdf6252596e">
      <Terms xmlns="http://schemas.microsoft.com/office/infopath/2007/PartnerControls">
        <TermInfo xmlns="http://schemas.microsoft.com/office/infopath/2007/PartnerControls">
          <TermName xmlns="http://schemas.microsoft.com/office/infopath/2007/PartnerControls">SF33 Region SørVest</TermName>
          <TermId xmlns="http://schemas.microsoft.com/office/infopath/2007/PartnerControls">14e9f2cd-80a6-440c-b4a4-44c79a128d3f</TermId>
        </TermInfo>
      </Terms>
    </e390b8d06ece46449586677b864a8181>
    <TaxCatchAll xmlns="aec5f570-5954-42b2-93f8-bbdf6252596e">
      <Value>1</Value>
    </TaxCatchAll>
    <_arFrist xmlns="aec5f570-5954-42b2-93f8-bbdf6252596e" xsi:nil="true"/>
    <m007437e3ff24ee3b6b1beda051d5beb xmlns="aec5f570-5954-42b2-93f8-bbdf6252596e">
      <Terms xmlns="http://schemas.microsoft.com/office/infopath/2007/PartnerControls"/>
    </m007437e3ff24ee3b6b1beda051d5beb>
    <_nifSaksbehandler xmlns="aec5f570-5954-42b2-93f8-bbdf6252596e">
      <UserInfo>
        <DisplayName>Jakobsen, Jan Kåre</DisplayName>
        <AccountId>59</AccountId>
        <AccountType/>
      </UserInfo>
    </_nifSaksbehandler>
    <_nifDokumentstatus xmlns="aec5f570-5954-42b2-93f8-bbdf6252596e">Ubehandlet</_nifDokumentstatus>
    <_nifFra xmlns="aec5f570-5954-42b2-93f8-bbdf6252596e" xsi:nil="true"/>
    <_nifDokumenteier xmlns="aec5f570-5954-42b2-93f8-bbdf6252596e">
      <UserInfo>
        <DisplayName>Jakobsen, Jan Kåre</DisplayName>
        <AccountId>59</AccountId>
        <AccountType/>
      </UserInfo>
    </_nifDokumenteier>
    <_nifDokumentbeskrivelse xmlns="aec5f570-5954-42b2-93f8-bbdf6252596e" xsi:nil="true"/>
    <_nifTil xmlns="aec5f570-5954-42b2-93f8-bbdf6252596e" xsi:nil="true"/>
    <AnonymEksternDeling xmlns="aec5f570-5954-42b2-93f8-bbdf6252596e">false</AnonymEksternDeling>
  </documentManagement>
</p:properties>
</file>

<file path=customXml/item3.xml><?xml version="1.0" encoding="utf-8"?>
<?mso-contentType ?>
<SharedContentType xmlns="Microsoft.SharePoint.Taxonomy.ContentTypeSync" SourceId="f0e9ee77-ca26-4a69-aa98-c9b10d3d2018" ContentTypeId="0x01010089F515CEF38C6043B09A4EB0A2E09D6302" PreviousValue="false"/>
</file>

<file path=customXml/item4.xml><?xml version="1.0" encoding="utf-8"?>
<ct:contentTypeSchema xmlns:ct="http://schemas.microsoft.com/office/2006/metadata/contentType" xmlns:ma="http://schemas.microsoft.com/office/2006/metadata/properties/metaAttributes" ct:_="" ma:_="" ma:contentTypeName="Word" ma:contentTypeID="0x01010089F515CEF38C6043B09A4EB0A2E09D630200B1BF27C8E12B124581D47B85F7B101B0006487BE4A7A5A0440B033690112F3E649" ma:contentTypeVersion="53" ma:contentTypeDescription="Opprett et nytt dokument." ma:contentTypeScope="" ma:versionID="4c851c62bcca02d40a369c7311c47181">
  <xsd:schema xmlns:xsd="http://www.w3.org/2001/XMLSchema" xmlns:xs="http://www.w3.org/2001/XMLSchema" xmlns:p="http://schemas.microsoft.com/office/2006/metadata/properties" xmlns:ns2="aec5f570-5954-42b2-93f8-bbdf6252596e" xmlns:ns3="595222a8-11cd-4fa5-bf58-4b1152621bcd" targetNamespace="http://schemas.microsoft.com/office/2006/metadata/properties" ma:root="true" ma:fieldsID="0f0cf36fe4adcdbf7e62c92d67edfaad" ns2:_="" ns3:_="">
    <xsd:import namespace="aec5f570-5954-42b2-93f8-bbdf6252596e"/>
    <xsd:import namespace="595222a8-11cd-4fa5-bf58-4b1152621bcd"/>
    <xsd:element name="properties">
      <xsd:complexType>
        <xsd:sequence>
          <xsd:element name="documentManagement">
            <xsd:complexType>
              <xsd:all>
                <xsd:element ref="ns2:_nifDokumenteier" minOccurs="0"/>
                <xsd:element ref="ns2:_nifSaksbehandler" minOccurs="0"/>
                <xsd:element ref="ns2:_nifDokumentbeskrivelse" minOccurs="0"/>
                <xsd:element ref="ns2:_nifDokumentstatus" minOccurs="0"/>
                <xsd:element ref="ns2:InnUtIntern"/>
                <xsd:element ref="ns2:_arFrist" minOccurs="0"/>
                <xsd:element ref="ns2:_nifTil" minOccurs="0"/>
                <xsd:element ref="ns2:_nifFra" minOccurs="0"/>
                <xsd:element ref="ns2:m007437e3ff24ee3b6b1beda051d5beb" minOccurs="0"/>
                <xsd:element ref="ns2:TaxCatchAll" minOccurs="0"/>
                <xsd:element ref="ns2:TaxCatchAllLabel" minOccurs="0"/>
                <xsd:element ref="ns2:e390b8d06ece46449586677b864a8181" minOccurs="0"/>
                <xsd:element ref="ns2:AnonymEksternDeling"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c5f570-5954-42b2-93f8-bbdf6252596e" elementFormDefault="qualified">
    <xsd:import namespace="http://schemas.microsoft.com/office/2006/documentManagement/types"/>
    <xsd:import namespace="http://schemas.microsoft.com/office/infopath/2007/PartnerControls"/>
    <xsd:element name="_nifDokumenteier" ma:index="2" nillable="true" ma:displayName="Dokumenteier" ma:hidden="true" ma:SearchPeopleOnly="false" ma:SharePointGroup="0" ma:internalName="_nifDokumentei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nifSaksbehandler" ma:index="3" nillable="true" ma:displayName="Saksbehandler" ma:SearchPeopleOnly="false" ma:SharePointGroup="0" ma:internalName="_nifSaksbehandl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nifDokumentbeskrivelse" ma:index="5" nillable="true" ma:displayName="Dokumentbeskrivelse" ma:internalName="_nifDokumentbeskrivelse">
      <xsd:simpleType>
        <xsd:restriction base="dms:Note">
          <xsd:maxLength value="255"/>
        </xsd:restriction>
      </xsd:simpleType>
    </xsd:element>
    <xsd:element name="_nifDokumentstatus" ma:index="6" nillable="true" ma:displayName="Dokumentstatus" ma:default="Ubehandlet" ma:internalName="_nifDokumentstatus" ma:readOnly="false">
      <xsd:simpleType>
        <xsd:restriction base="dms:Choice">
          <xsd:enumeration value="Ubehandlet"/>
          <xsd:enumeration value="Under arbeid"/>
          <xsd:enumeration value="Ferdig"/>
        </xsd:restriction>
      </xsd:simpleType>
    </xsd:element>
    <xsd:element name="InnUtIntern" ma:index="7" ma:displayName="Inn/Ut/Intern" ma:default="Intern" ma:format="Dropdown" ma:internalName="InnUtIntern">
      <xsd:simpleType>
        <xsd:restriction base="dms:Choice">
          <xsd:enumeration value="Innkommende"/>
          <xsd:enumeration value="Utgående"/>
          <xsd:enumeration value="Intern"/>
        </xsd:restriction>
      </xsd:simpleType>
    </xsd:element>
    <xsd:element name="_arFrist" ma:index="9" nillable="true" ma:displayName="Frist" ma:format="DateOnly" ma:internalName="_arFrist">
      <xsd:simpleType>
        <xsd:restriction base="dms:DateTime"/>
      </xsd:simpleType>
    </xsd:element>
    <xsd:element name="_nifTil" ma:index="10" nillable="true" ma:displayName="Til" ma:internalName="_nifTil">
      <xsd:simpleType>
        <xsd:restriction base="dms:Text"/>
      </xsd:simpleType>
    </xsd:element>
    <xsd:element name="_nifFra" ma:index="11" nillable="true" ma:displayName="Fra" ma:internalName="_nifFra">
      <xsd:simpleType>
        <xsd:restriction base="dms:Text"/>
      </xsd:simpleType>
    </xsd:element>
    <xsd:element name="m007437e3ff24ee3b6b1beda051d5beb" ma:index="16" nillable="true" ma:taxonomy="true" ma:internalName="m007437e3ff24ee3b6b1beda051d5beb" ma:taxonomyFieldName="Dokumentkategori" ma:displayName="Dokumentkategori" ma:default="" ma:fieldId="{6007437e-3ff2-4ee3-b6b1-beda051d5beb}" ma:sspId="f0e9ee77-ca26-4a69-aa98-c9b10d3d2018" ma:termSetId="67b1013f-a871-4d25-94e6-2d190b3db54d" ma:anchorId="00000000-0000-0000-0000-000000000000" ma:open="false" ma:isKeyword="false">
      <xsd:complexType>
        <xsd:sequence>
          <xsd:element ref="pc:Terms" minOccurs="0" maxOccurs="1"/>
        </xsd:sequence>
      </xsd:complexType>
    </xsd:element>
    <xsd:element name="TaxCatchAll" ma:index="17" nillable="true" ma:displayName="Taxonomy Catch All Column" ma:hidden="true" ma:list="{7c23b596-6790-4ceb-991a-c81a50812278}" ma:internalName="TaxCatchAll" ma:showField="CatchAllData" ma:web="595222a8-11cd-4fa5-bf58-4b1152621bcd">
      <xsd:complexType>
        <xsd:complexContent>
          <xsd:extension base="dms:MultiChoiceLookup">
            <xsd:sequence>
              <xsd:element name="Value" type="dms:Lookup" maxOccurs="unbounded" minOccurs="0" nillable="true"/>
            </xsd:sequence>
          </xsd:extension>
        </xsd:complexContent>
      </xsd:complexType>
    </xsd:element>
    <xsd:element name="TaxCatchAllLabel" ma:index="18" nillable="true" ma:displayName="Taxonomy Catch All Column1" ma:hidden="true" ma:list="{7c23b596-6790-4ceb-991a-c81a50812278}" ma:internalName="TaxCatchAllLabel" ma:readOnly="true" ma:showField="CatchAllDataLabel" ma:web="595222a8-11cd-4fa5-bf58-4b1152621bcd">
      <xsd:complexType>
        <xsd:complexContent>
          <xsd:extension base="dms:MultiChoiceLookup">
            <xsd:sequence>
              <xsd:element name="Value" type="dms:Lookup" maxOccurs="unbounded" minOccurs="0" nillable="true"/>
            </xsd:sequence>
          </xsd:extension>
        </xsd:complexContent>
      </xsd:complexType>
    </xsd:element>
    <xsd:element name="e390b8d06ece46449586677b864a8181" ma:index="20" nillable="true" ma:taxonomy="true" ma:internalName="e390b8d06ece46449586677b864a8181" ma:taxonomyFieldName="OrgTilhorighet" ma:displayName="OrgTilhørighet" ma:readOnly="false" ma:default="" ma:fieldId="{e390b8d0-6ece-4644-9586-677b864a8181}" ma:sspId="f0e9ee77-ca26-4a69-aa98-c9b10d3d2018" ma:termSetId="12ccf01c-bc00-485e-8479-20ef31869011" ma:anchorId="b89e662b-c5a0-4f18-8bb7-b431aa465976" ma:open="false" ma:isKeyword="false">
      <xsd:complexType>
        <xsd:sequence>
          <xsd:element ref="pc:Terms" minOccurs="0" maxOccurs="1"/>
        </xsd:sequence>
      </xsd:complexType>
    </xsd:element>
    <xsd:element name="AnonymEksternDeling" ma:index="22" nillable="true" ma:displayName="Anonym Ekstern Deling" ma:default="0" ma:internalName="AnonymEksternDeling">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95222a8-11cd-4fa5-bf58-4b1152621bcd" elementFormDefault="qualified">
    <xsd:import namespace="http://schemas.microsoft.com/office/2006/documentManagement/types"/>
    <xsd:import namespace="http://schemas.microsoft.com/office/infopath/2007/PartnerControls"/>
    <xsd:element name="_dlc_DocId" ma:index="23" nillable="true" ma:displayName="Dokument-ID-verdi" ma:description="Verdien for dokument-IDen som er tilordnet elementet." ma:internalName="_dlc_DocId" ma:readOnly="true">
      <xsd:simpleType>
        <xsd:restriction base="dms:Text"/>
      </xsd:simpleType>
    </xsd:element>
    <xsd:element name="_dlc_DocIdUrl" ma:index="24"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Innholdstype"/>
        <xsd:element ref="dc:title" minOccurs="0" maxOccurs="1" ma:index="1"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6.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33B7DA-BC96-4813-86FA-3336D3239063}">
  <ds:schemaRefs>
    <ds:schemaRef ds:uri="http://schemas.microsoft.com/office/2006/metadata/customXsn"/>
  </ds:schemaRefs>
</ds:datastoreItem>
</file>

<file path=customXml/itemProps2.xml><?xml version="1.0" encoding="utf-8"?>
<ds:datastoreItem xmlns:ds="http://schemas.openxmlformats.org/officeDocument/2006/customXml" ds:itemID="{38E20033-DD5F-4226-ADE5-B26043529D4A}">
  <ds:schemaRefs>
    <ds:schemaRef ds:uri="http://purl.org/dc/dcmitype/"/>
    <ds:schemaRef ds:uri="http://schemas.microsoft.com/office/infopath/2007/PartnerControls"/>
    <ds:schemaRef ds:uri="748c2c51-814f-483e-9b4e-33dfa5ece856"/>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552afa40-52fe-40f3-8b67-c70c94b2e7ee"/>
    <ds:schemaRef ds:uri="http://www.w3.org/XML/1998/namespace"/>
    <ds:schemaRef ds:uri="10c2ccee-19a7-4189-919c-411eeb51e35e"/>
    <ds:schemaRef ds:uri="595222a8-11cd-4fa5-bf58-4b1152621bcd"/>
    <ds:schemaRef ds:uri="aec5f570-5954-42b2-93f8-bbdf6252596e"/>
  </ds:schemaRefs>
</ds:datastoreItem>
</file>

<file path=customXml/itemProps3.xml><?xml version="1.0" encoding="utf-8"?>
<ds:datastoreItem xmlns:ds="http://schemas.openxmlformats.org/officeDocument/2006/customXml" ds:itemID="{D1F42387-BC11-42C3-94F2-6B31E4A38164}">
  <ds:schemaRefs>
    <ds:schemaRef ds:uri="Microsoft.SharePoint.Taxonomy.ContentTypeSync"/>
  </ds:schemaRefs>
</ds:datastoreItem>
</file>

<file path=customXml/itemProps4.xml><?xml version="1.0" encoding="utf-8"?>
<ds:datastoreItem xmlns:ds="http://schemas.openxmlformats.org/officeDocument/2006/customXml" ds:itemID="{FEF709AC-8CAC-4C4A-A106-F5E9A94BD6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c5f570-5954-42b2-93f8-bbdf6252596e"/>
    <ds:schemaRef ds:uri="595222a8-11cd-4fa5-bf58-4b1152621b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449015C3-9FBC-4A0F-B86A-C8098BA8047D}">
  <ds:schemaRefs>
    <ds:schemaRef ds:uri="http://schemas.microsoft.com/sharepoint/events"/>
  </ds:schemaRefs>
</ds:datastoreItem>
</file>

<file path=customXml/itemProps6.xml><?xml version="1.0" encoding="utf-8"?>
<ds:datastoreItem xmlns:ds="http://schemas.openxmlformats.org/officeDocument/2006/customXml" ds:itemID="{B012FEBD-2AF0-477E-B531-60A6C4863D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Template>
  <TotalTime>326</TotalTime>
  <Words>721</Words>
  <Application>Microsoft Macintosh PowerPoint</Application>
  <PresentationFormat>Egendefinert</PresentationFormat>
  <Paragraphs>215</Paragraphs>
  <Slides>16</Slides>
  <Notes>4</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16</vt:i4>
      </vt:variant>
    </vt:vector>
  </HeadingPairs>
  <TitlesOfParts>
    <vt:vector size="21" baseType="lpstr">
      <vt:lpstr>ＭＳ Ｐゴシック</vt:lpstr>
      <vt:lpstr>Arial</vt:lpstr>
      <vt:lpstr>Calibri</vt:lpstr>
      <vt:lpstr>Times New Roman</vt:lpstr>
      <vt:lpstr>Office-tema</vt:lpstr>
      <vt:lpstr>PowerPoint-presentasjon</vt:lpstr>
      <vt:lpstr>Velkommen til Stavanger!  Bylagsturneringen  28.februar –01.mars 2020 </vt:lpstr>
      <vt:lpstr>PowerPoint-presentasjon</vt:lpstr>
      <vt:lpstr>.</vt:lpstr>
      <vt:lpstr>.</vt:lpstr>
      <vt:lpstr>Transport og Parkering</vt:lpstr>
      <vt:lpstr>Spilleregler:</vt:lpstr>
      <vt:lpstr> Spilleregler: </vt:lpstr>
      <vt:lpstr>.</vt:lpstr>
      <vt:lpstr>Kampavvikling  </vt:lpstr>
      <vt:lpstr>Garderober   </vt:lpstr>
      <vt:lpstr>Møter i forbindelse med turneringen   </vt:lpstr>
      <vt:lpstr>Premiering   </vt:lpstr>
      <vt:lpstr>Diverse viktig turneringsinformasjon   </vt:lpstr>
      <vt:lpstr>Stadionpark klinikken   </vt:lpstr>
      <vt:lpstr>PowerPoint-presentasjon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Birkeland, Kirsten</dc:creator>
  <dc:description>Template by OfficeConsult</dc:description>
  <cp:lastModifiedBy>Jakobsen, Jan Kåre</cp:lastModifiedBy>
  <cp:revision>36</cp:revision>
  <dcterms:created xsi:type="dcterms:W3CDTF">2019-10-28T13:22:08Z</dcterms:created>
  <dcterms:modified xsi:type="dcterms:W3CDTF">2020-02-27T12:25:38Z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officeconsult.no</vt:lpwstr>
  </property>
  <property fmtid="{D5CDD505-2E9C-101B-9397-08002B2CF9AE}" pid="3" name="ContentTypeId">
    <vt:lpwstr>0x01010089F515CEF38C6043B09A4EB0A2E09D630200B1BF27C8E12B124581D47B85F7B101B0006487BE4A7A5A0440B033690112F3E649</vt:lpwstr>
  </property>
  <property fmtid="{D5CDD505-2E9C-101B-9397-08002B2CF9AE}" pid="4" name="_dlc_DocIdItemGuid">
    <vt:lpwstr>bf3fc720-f851-4bcf-9ac8-3e1b62b474f4</vt:lpwstr>
  </property>
  <property fmtid="{D5CDD505-2E9C-101B-9397-08002B2CF9AE}" pid="5" name="OrgTilhorighet">
    <vt:lpwstr>1;#SF33 Region SørVest|14e9f2cd-80a6-440c-b4a4-44c79a128d3f</vt:lpwstr>
  </property>
  <property fmtid="{D5CDD505-2E9C-101B-9397-08002B2CF9AE}" pid="6" name="Dokumentkategori">
    <vt:lpwstr/>
  </property>
</Properties>
</file>