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7351375" cy="9756775"/>
  <p:notesSz cx="6858000" cy="9144000"/>
  <p:defaultTextStyle>
    <a:defPPr>
      <a:defRPr lang="nb-NO"/>
    </a:defPPr>
    <a:lvl1pPr marL="0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1pPr>
    <a:lvl2pPr marL="650596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2pPr>
    <a:lvl3pPr marL="1301191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3pPr>
    <a:lvl4pPr marL="1951787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4pPr>
    <a:lvl5pPr marL="2602382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5pPr>
    <a:lvl6pPr marL="3252978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6pPr>
    <a:lvl7pPr marL="3903574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7pPr>
    <a:lvl8pPr marL="4554169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8pPr>
    <a:lvl9pPr marL="5204765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geland, Kjell Magne" initials="SKM" lastIdx="2" clrIdx="0">
    <p:extLst>
      <p:ext uri="{19B8F6BF-5375-455C-9EA6-DF929625EA0E}">
        <p15:presenceInfo xmlns:p15="http://schemas.microsoft.com/office/powerpoint/2012/main" userId="S::kjellmagne.stangeland@handball.no::9d0e3e63-81b0-4121-8e92-3c1a477dc4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1A3845D7-0D90-4683-B8B3-B8034284BE72}" styleName="NHF">
    <a:wholeTbl>
      <a:tcTxStyle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4445" cmpd="sng">
              <a:solidFill>
                <a:schemeClr val="dk2"/>
              </a:solidFill>
            </a:ln>
          </a:bottom>
          <a:insideH>
            <a:ln w="4445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8890" cmpd="sng">
              <a:solidFill>
                <a:schemeClr val="dk2"/>
              </a:solidFill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68" autoAdjust="0"/>
    <p:restoredTop sz="94176" autoAdjust="0"/>
  </p:normalViewPr>
  <p:slideViewPr>
    <p:cSldViewPr snapToGrid="0">
      <p:cViewPr>
        <p:scale>
          <a:sx n="41" d="100"/>
          <a:sy n="41" d="100"/>
        </p:scale>
        <p:origin x="172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3" d="100"/>
          <a:sy n="103" d="100"/>
        </p:scale>
        <p:origin x="51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F02AF-8590-47CC-B93B-4A764442E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67092-5AF3-47E9-9986-8C3DBFF00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A8EF-6C48-4ADD-A79A-D3D8AEF07D3E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DAEBE-FC8F-4A9F-AB9F-50CCC6D2C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33940-2233-46FB-BB31-0170BC5FD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7472A-3503-44B3-BECC-7BCD1AFD0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3:08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2105 397 24575,'-82'-27'0,"39"21"0,-7-17 0,-4 0 0,-9 19 0,-2-33 0,-8 33 0,11-33 0,0 32 0,0-22 0,11 16 0,-8-9 0,18 9 0,-8-7 0,0 7 0,9-9 0,-9 9 0,11-6 0,-1 15 0,10-15 0,-7 15 0,7-14 0,-9 14 0,0-7 0,9 1 0,-18 6 0,16-5 0,-18-2 0,11 7 0,-1-7 0,1 9 0,0 0 0,9 0 0,-7 0 0,16 0 0,-7 0 0,9 0 0,1 0 0,-1 0 0,0 0 0,0 0 0,1 0 0,-1 8 0,0-6 0,-7 21 0,5-11 0,-6 13 0,9-7 0,-1 0 0,-9 0 0,7-1 0,-7 2 0,9-2 0,1 1 0,-1-1 0,8 1 0,-6-1 0,14 1 0,-13-1 0,13 1 0,-14-1 0,14 1 0,-6-1 0,0 1 0,6 8 0,-6 3 0,0 9 0,6-9 0,-7 7 0,9-7 0,0 0 0,0-3 0,0-8 0,0-1 0,0 1 0,0-1 0,0 1 0,0 0 0,0 8 0,0-6 0,0 7 0,8-10 0,2 1 0,8 8 0,-1-6 0,2 7 0,-2-10 0,1 10 0,0-7 0,1 15 0,-1-6 0,8 8 0,-5 1 0,5-11 0,-8 0 0,-1-10 0,1 1 0,-1-1 0,1 1 0,-1-1 0,1-7 0,-1-2 0,1 0 0,-1-6 0,1 13 0,9-13 0,2 14 0,9-14 0,-10 15 0,8-15 0,-7 14 0,9-14 0,-9 14 0,7-14 0,-17 6 0,25-8 0,-22 0 0,12 0 0,-7 0 0,-7 0 0,15 0 0,-6 0 0,0 0 0,7 0 0,-7 0 0,9 0 0,0 0 0,0 0 0,0 0 0,0 0 0,0 0 0,-9 0 0,6 0 0,-15 0 0,16-9 0,-16-1 0,15 0 0,-15-6 0,7 14 0,-2-14 0,-5 7 0,5-1 0,-8-6 0,1 6 0,-1-8 0,1 9 0,-1-7 0,1 6 0,0-8 0,0-9 0,-1 7 0,2-7 0,-1 1 0,-1 6 0,2-7 0,-10 9 0,7 0 0,-14 1 0,13 7 0,-13-6 0,6 6 0,-8-8 0,0 1 0,0-1 0,0 0 0,0 0 0,0 1 0,0-1 0,0-9 0,0-2 0,0-9 0,0 9 0,0-7 0,0 7 0,0 0 0,0 2 0,0 9 0,0 0 0,0 1 0,0 7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3:16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2224 383 24575,'-17'-29'0,"-5"1"0,-7 9 0,-7 9 0,7-7 0,-9 15 0,0-15 0,0 7 0,-1-1 0,1-6 0,-10 5 0,7 2 0,-8-8 0,0 16 0,8-15 0,-7 6 0,9 0 0,1-6 0,0 7 0,0-1 0,0-6 0,-1 15 0,1-15 0,0 14 0,0-14 0,0 15 0,8-14 0,-5 14 0,5-15 0,-8 15 0,9-6 0,-7 8 0,7 0 0,0 0 0,-7 0 0,7 0 0,0 0 0,-7 0 0,7 0 0,0 0 0,2 0 0,9 0 0,0 0 0,1 0 0,-1 0 0,0 0 0,0 0 0,1 0 0,-1 8 0,0 1 0,0 1 0,1 6 0,-1-7 0,-9 10 0,7-2 0,-16 2 0,16-1 0,-7-8 0,1 6 0,6-6 0,-7 8 0,9 0 0,0-1 0,1-7 0,-1 6 0,0-14 0,0 13 0,1-5 0,-1 8 0,0-9 0,8 7 0,-5-6 0,5-1 0,0 7 0,-6-6 0,6-1 0,0 7 0,-5-6 0,5 7 0,0 1 0,-6-1 0,6 1 0,0-1 0,-5 1 0,5-1 0,0 1 0,2-1 0,8 1 0,0-1 0,0 1 0,0-1 0,0 1 0,0 0 0,0-1 0,0 1 0,0-1 0,0 1 0,0-1 0,0 1 0,0-1 0,0 1 0,0-1 0,0 1 0,0-1 0,0 1 0,8-1 0,2 1 0,7-1 0,1 1 0,-1-1 0,1 1 0,-1-1 0,-7 1 0,6-1 0,-7 1 0,9-1 0,-8 1 0,5-8 0,-13 5 0,14-5 0,-7 0 0,9-2 0,-1-1 0,1 3 0,-1 0 0,1 5 0,-1-13 0,1 14 0,0-14 0,8 14 0,-6-6 0,16 0 0,-7 7 0,9-15 0,-10 14 0,8-14 0,-7 14 0,0-14 0,7 15 0,-7-15 0,9 7 0,-10-2 0,8-5 0,-16 14 0,24-6 0,-14-1 0,7-1 0,-10-8 0,-1 9 0,-6-7 0,7 6 0,-1-8 0,-6 0 0,7 0 0,-1 0 0,-6 0 0,16 0 0,-16 0 0,15 0 0,-15 0 0,16 0 0,-7 0 0,9 0 0,-9 0 0,6 9 0,-6-7 0,26 6 0,-22-8 0,20 0 0,-33 0 0,6 0 0,-8 0 0,-1 0 0,1 0 0,-1 0 0,1 0 0,0 0 0,-1 0 0,1 0 0,-1 0 0,1 0 0,-1 0 0,1 0 0,-1 0 0,1-8 0,8-2 0,-6 0 0,7-7 0,-10 15 0,1-13 0,-1 13 0,-7-14 0,-2 6 0,0-8 0,1 1 0,1-1 0,6 0 0,-7 0 0,10-8 0,-10 6 0,8-7 0,-8 9 0,9 0 0,0-9 0,-8 7 0,6-6 0,-14 8 0,14 0 0,-14 0 0,6 1 0,-8-1 0,0 0 0,0-9 0,7 7 0,-5-6 0,6 8 0,-8 0 0,0 0 0,0 1 0,0-1 0,0-9 0,0 7 0,0-7 0,0 0 0,0 7 0,0-6 0,0 8 0,0 0 0,0 0 0,0 9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4:52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5:16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2090 96 24575,'-27'0'0,"-2"0"0,-10-8 0,1 6 0,0-7 0,0 0 0,0 7 0,-1-6 0,1-1 0,9 7 0,-7-6 0,7-1 0,-9 7 0,0-15 0,-1 15 0,10-7 0,-7 9 0,7 0 0,0 0 0,2 0 0,9 0 0,-8 0 0,6 0 0,-7 0 0,0 0 0,7 0 0,-16 0 0,16 0 0,-16 0 0,16 0 0,-16 0 0,16 0 0,-16 0 0,16 0 0,-7 0 0,10 0 0,-10 0 0,7 0 0,-7 0 0,9 0 0,1 0 0,-1 0 0,0 0 0,0 0 0,1 0 0,-10 0 0,7 0 0,-7 0 0,0 9 0,7-7 0,-7 14 0,-7 2 0,2-6 0,-5 12 0,11-14 0,-1 8 0,7-8 0,-7 6 0,9-6 0,-9 8 0,7-8 0,-6 6 0,8-6 0,0 7 0,-9 2 0,7-2 0,-7 1 0,10 0 0,-1-1 0,0 1 0,8-1 0,-13 1 0,19 0 0,-20-9 0,14 7 0,0-6 0,-5 7 0,5 1 0,0-1 0,-6 10 0,6-7 0,-9 6 0,1 1 0,8-7 0,1 6 0,1-8 0,6-1 0,-6 1 0,8-1 0,0 1 0,0-1 0,0 1 0,0-1 0,0 10 0,0-7 0,0 16 0,0-17 0,9 17 0,1-16 0,8 6 0,-8-8 0,5 0 0,-5-1 0,0 1 0,5-1 0,-5 1 0,0-1 0,5-7 0,-5 5 0,8-13 0,-1 6 0,-7 0 0,5-6 0,-5 6 0,8-8 0,-1 7 0,1-5 0,-1 14 0,1-14 0,-1 6 0,-7 0 0,6-7 0,-7 7 0,9-8 0,-8 8 0,5-6 0,-5 6 0,7-8 0,1 0 0,-1 8 0,1-6 0,0 5 0,-1-7 0,1 0 0,-1 0 0,1 0 0,-1 0 0,1 0 0,-1 0 0,1 0 0,-1 8 0,1-6 0,-1 6 0,1-8 0,-1 0 0,1 0 0,-1 8 0,1-6 0,-1 5 0,1 1 0,9-6 0,-8 14 0,8-14 0,-10 5 0,10-7 0,-7 8 0,7-6 0,-10 6 0,1-8 0,8 0 0,-6 0 0,7 0 0,-10 0 0,1 0 0,8 0 0,-6 0 0,7 0 0,-10 0 0,1 0 0,7 0 0,-5 0 0,5 0 0,-8 0 0,1 0 0,-1 0 0,10 0 0,-7 0 0,6 0 0,-8 0 0,-1 0 0,1 0 0,9 0 0,-8 0 0,8 0 0,-9 0 0,8 0 0,-6 0 0,7 0 0,-10 0 0,10 0 0,-7 0 0,6 0 0,1 0 0,0 0 0,11 0 0,-10 0 0,-2 0 0,-8 0 0,-1 0 0,1 0 0,-1 0 0,1 0 0,-1-8 0,1 6 0,-1-6 0,1 8 0,-1 0 0,1 0 0,-1-8 0,1 6 0,9-6 0,-8 8 0,17-8 0,-16 6 0,7-7 0,-1 9 0,-6-8 0,7 6 0,-10-13 0,1 13 0,-1-14 0,8 14 0,-5-6 0,5 0 0,-7-2 0,-1 0 0,1-5 0,-1 5 0,1-8 0,0-9 0,0 7 0,9-16 0,2 16 0,0-7 0,-2-1 0,-9 8 0,0-7 0,-1 17 0,1-5 0,0 13 0,-9-14 0,-1-3 0,-8-1 0,0-16 0,0 16 0,0-16 0,0 7 0,0 0 0,0-7 0,0 16 0,0-7 0,0 9 0,0 1 0,0-1 0,-8 0 0,-2 0 0,-7 1 0,-10-2 0,7 1 0,-7 0 0,9 0 0,0 8 0,9-5 0,-7 13 0,14-14 0,-14 14 0,14-14 0,-14 14 0,7-6 0,-9 8 0,0-7 0,-9 5 0,7-6 0,-16 8 0,16-8 0,-7 6 0,10-6 0,-1 8 0,0-8 0,0 6 0,1-6 0,-1 8 0,-9 0 0,7 0 0,-7 0 0,1 0 0,6 0 0,-16 0 0,16 0 0,-7 0 0,17-8 0,2-2 0,8-7 0,0-1 0,0 0 0,0 1 0,0-1 0,0 0 0,0 0 0,-8 9 0,6 1 0,-6 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5:36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1015 1427 24575,'0'-38'0,"0"-1"0,0-9 0,0 7 0,0-8 0,0 0 0,0 9 0,0-9 0,0 0 0,0 8 0,0-18 0,0 18 0,0-18 0,0 18 0,0 2 0,8 3 0,-6 16 0,7-16 0,-9 16 0,0-7 0,0 9 0,0-9 0,0 7 0,0-7 0,0 10 0,0-1 0,0 0 0,0 1 0,0-1 0,0 0 0,0 0 0,0 1 0,0-1 0,0 0 0,0 0 0,0 1 0,0-1 0,0 0 0,0 0 0,0 1 0,0-1 0,-8 8 0,-2 2 0,-8 0 0,1-1 0,-1-9 0,0 8 0,0-6 0,1 6 0,-1 0 0,0-5 0,0 13 0,9-14 0,-7 14 0,6-6 0,0 0 0,-6 6 0,7-6 0,-9 8 0,0-7 0,0 5 0,1-6 0,-1 0 0,0 6 0,0-6 0,1 0 0,-1 6 0,0-6 0,0 8 0,1 0 0,-1 0 0,0 0 0,1 0 0,-1 0 0,0 0 0,0 0 0,1 0 0,-1 0 0,0 0 0,0 0 0,1 0 0,-1 0 0,0 0 0,1 0 0,-1 0 0,0 0 0,0 0 0,1 0 0,-1 0 0,0 0 0,0 0 0,1 0 0,-1 0 0,0 0 0,0 0 0,9 8 0,1 2 0,0 7 0,6 1 0,-15 8 0,7-6 0,0 7 0,-7-1 0,15-6 0,-6 7 0,8-10 0,0 1 0,-8-8 0,6 5 0,-6-5 0,8 7 0,0 1 0,0 0 0,0-1 0,-8 10 0,5-8 0,-5 17 0,8-7 0,0 9 0,0-9 0,0-2 0,0-1 0,0-6 0,0 7 0,0-1 0,0-6 0,0 16 0,0-7 0,0 0 0,0 6 0,0-6 0,0 9 0,0 11 0,0-9 0,0 9 0,0 6 0,0-13 0,0 13 0,0-26 0,0 6 0,0-6 0,0 0 0,0 7 0,0-7 0,0 0 0,0 6 0,0-15 0,0 16 0,0-7 0,0 9 0,0-9 0,0 7 0,0-17 0,0 8 0,0-10 0,0 1 0,0 0 0,0-1 0,0 1 0,0 16 0,0-12 0,0 12 0,0-16 0,0-1 0,0 1 0,0 8 0,0-6 0,0 7 0,0-10 0,0 1 0,0-1 0,0 1 0,0-1 0,0 1 0,0-1 0,0 1 0,0-1 0,0 1 0,0-1 0,0 1 0,0 0 0,0-1 0,0 1 0,0-1 0,0 1 0,0-1 0,0 1 0,0-1 0,0 1 0,0-1 0,8-7 0,-6 6 0,5-7 0,1 9 0,-6-1 0,6 1 0,0-1 0,-6 1 0,13-1 0,-13 1 0,6-1 0,0-7 0,-6 6 0,13-7 0,-13 9 0,14 0 0,-14-1 0,13 1 0,-5-1 0,0 1 0,5-1 0,-5 1 0,8-1 0,-1 1 0,1-1 0,-1-7 0,1-2 0,-1 0 0,1-7 0,-1 15 0,1-14 0,-1 6 0,1-8 0,-1 0 0,1 8 0,-1-6 0,1 5 0,-1-7 0,1 0 0,-1 0 0,1 0 0,0 0 0,-1 0 0,1 0 0,-1 0 0,1 0 0,-1 0 0,1 0 0,-1 0 0,1 0 0,-1 0 0,1 0 0,-1 0 0,1 0 0,-1 0 0,1 0 0,-1 0 0,1 0 0,-1-8 0,1 6 0,-8-13 0,5 13 0,-5-14 0,0 6 0,5-8 0,-13 1 0,14-10 0,-13 7 0,13-16 0,-5 7 0,8-9 0,0-1 0,-1 10 0,-7 2 0,4 10 0,-13-1 0,6 0 0,-8 0 0,0 1 0,0-1 0,0 0 0,0 1 0,0-1 0,0 0 0,0 0 0,0 1 0,0-1 0,0 0 0,0 0 0,0 1 0,0-1 0,0 0 0,0 0 0,0 1 0,0-1 0,0 0 0,0 1 0,-8-1 0,6 0 0,-6 0 0,8 1 0,0-1 0,0 0 0,-8 8 0,6-5 0,-5 5 0,7-8 0,0 0 0,-8 0 0,6 1 0,-6-1 0,8 0 0,0 1 0,-8 7 0,6-6 0,-6 6 0,8-8 0,-8 1 0,6-1 0,-6 0 0,8 0 0,0 1 0,0-1 0,0 0 0,0 0 0,0 1 0,0-1 0,0 0 0,0 1 0,0-1 0,0 0 0,0 0 0,0 1 0,0-1 0,8 8 0,-6-6 0,6-3 0,-8-10 0,0 0 0,0 2 0,0 0 0,0 7 0,8 1 0,-6 4 0,13 5 0,-13 0 0,6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7:05:37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CA9CE-1D51-4F75-8161-C68EF19BE8B3}" type="datetimeFigureOut">
              <a:rPr lang="nb-NO" smtClean="0"/>
              <a:t>13.05.2020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2A3C-F771-403C-9C4A-91F8127E7F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1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BE3A808-F752-4674-BA92-AD3C02053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7914" y="1326777"/>
            <a:ext cx="14820464" cy="74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id="{508B91BB-F46B-432F-897B-719891684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A97442AB-7B43-434C-88E4-01F124BFAD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5CBEA8-3C2C-4A5B-AC71-DDEEFE583D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744958B2-844F-4D68-96C9-C5BDE1FC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7900AF26-A30E-4A2E-B209-9C99E6F4C834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C369BF29-EF60-4C75-9A8D-1B5AD30BF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80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k 20">
            <a:extLst>
              <a:ext uri="{FF2B5EF4-FFF2-40B4-BE49-F238E27FC236}">
                <a16:creationId xmlns:a16="http://schemas.microsoft.com/office/drawing/2014/main" id="{B4CDC54A-3ADC-48F7-A220-1C2DE8B05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0CE1F380-2C3D-43D2-B1A8-4DCDCD58C9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82822CD3-9173-48D0-B87B-9567FD4DE0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85DBEF33-45FE-4568-9540-A32058841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67522A3C-0C88-415C-A93B-F3E5AC38B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5464B3CC-F858-4B99-9DC7-B52518DB0BEC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6" name="Plassholder for bunntekst 4">
            <a:extLst>
              <a:ext uri="{FF2B5EF4-FFF2-40B4-BE49-F238E27FC236}">
                <a16:creationId xmlns:a16="http://schemas.microsoft.com/office/drawing/2014/main" id="{C0AD8522-02AF-40FF-BE59-667CF944F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53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FBD9C4F0-DCDF-44DD-8BB5-0F9227358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691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Plassholder for bilde 3">
            <a:extLst>
              <a:ext uri="{FF2B5EF4-FFF2-40B4-BE49-F238E27FC236}">
                <a16:creationId xmlns:a16="http://schemas.microsoft.com/office/drawing/2014/main" id="{CA0E0427-B607-4404-B05B-088AAC617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2691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6A7F6EAE-B4E1-4DE5-9CC4-BBC49290A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C1A44EDA-CD72-45C6-9430-CCEA9EEC44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1343FCA3-D585-4260-A1F6-E2FD39CCE0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DD12787B-FF52-4FCE-A1BF-DECFE62A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DC0EFE65-D9CA-4200-91C4-FCE8C750F50D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25" name="Plassholder for bunntekst 4">
            <a:extLst>
              <a:ext uri="{FF2B5EF4-FFF2-40B4-BE49-F238E27FC236}">
                <a16:creationId xmlns:a16="http://schemas.microsoft.com/office/drawing/2014/main" id="{52EE51B7-BD84-4D7F-AA64-A03A3D93E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4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B8118E94-1ACD-409C-B7AB-9B93E7BD75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-1"/>
            <a:ext cx="17351374" cy="9756775"/>
          </a:xfrm>
          <a:prstGeom prst="rect">
            <a:avLst/>
          </a:prstGeom>
          <a:noFill/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6" name="Plassholder for tekst 25">
            <a:extLst>
              <a:ext uri="{FF2B5EF4-FFF2-40B4-BE49-F238E27FC236}">
                <a16:creationId xmlns:a16="http://schemas.microsoft.com/office/drawing/2014/main" id="{A931EBBF-55FE-4C18-A3F6-8EA1B0E35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3535" y="8898729"/>
            <a:ext cx="3598045" cy="2874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25">
            <a:extLst>
              <a:ext uri="{FF2B5EF4-FFF2-40B4-BE49-F238E27FC236}">
                <a16:creationId xmlns:a16="http://schemas.microsoft.com/office/drawing/2014/main" id="{3B2B06EE-1CB3-4584-8B3F-4D63A20F71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5146" y="9049518"/>
            <a:ext cx="1280160" cy="1188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lt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20B6A191-370C-4CAE-91CD-FD85FB798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fld id="{FB78D92D-B949-47E5-B716-1302A55000E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D51B3F-C848-44D1-A62F-28EDBCAE4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7D6063-4DFC-489C-BEED-2F0F560AF1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4632" y="8817668"/>
            <a:ext cx="1138286" cy="5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C47D8A0-4F30-4725-80AE-3D21A6132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40" y="9037"/>
            <a:ext cx="17321693" cy="97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97F15B77-56F8-4D31-A107-465627900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417" y="-195943"/>
            <a:ext cx="17390792" cy="880026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C9426C-9756-4752-8A50-6BE89263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2324" y="6930534"/>
            <a:ext cx="390405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400">
                <a:solidFill>
                  <a:schemeClr val="dk2"/>
                </a:solidFill>
              </a:defRPr>
            </a:lvl1pPr>
          </a:lstStyle>
          <a:p>
            <a:fld id="{6D1AD4DB-1620-4224-9CFF-ABFCC27408BD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B928DB-58EC-4257-9BC3-AC48B3812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325" y="3342125"/>
            <a:ext cx="11110612" cy="2991588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108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0F40E4D-592A-4693-82FF-C7CB0D212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3517" y="562707"/>
            <a:ext cx="4991599" cy="2500023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F32F8A75-6A7F-453A-8F14-76805704F3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84635" y="1727496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372" y="1077373"/>
            <a:ext cx="14649088" cy="2751677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F535C0E3-4B2C-4867-A940-4AED6541A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29B03B69-EC50-4E03-87A2-0AE6CA25D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956C8551-CE04-493F-BC01-00A4F7CE1F39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BBB3F983-9F75-46E9-B25A-16A67693E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54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4D652671-6AD1-4E94-A9B6-B8AB236F1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914" y="1256765"/>
            <a:ext cx="14697545" cy="3184606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7200" b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6" name="Grafikk 25">
            <a:extLst>
              <a:ext uri="{FF2B5EF4-FFF2-40B4-BE49-F238E27FC236}">
                <a16:creationId xmlns:a16="http://schemas.microsoft.com/office/drawing/2014/main" id="{F2EB7524-94C8-415A-9C06-7E778FE8E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E6EC89EB-F231-4AF4-855F-E8A46E1DA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52521471-0C9F-4187-B52C-2FB5315979D1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484FC9AE-7C3F-441E-9AEC-4988060B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9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C1A20DD4-D35B-42D9-A090-EE5F1D55252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" y="-1692"/>
            <a:ext cx="17351373" cy="6881692"/>
          </a:xfrm>
          <a:custGeom>
            <a:avLst/>
            <a:gdLst>
              <a:gd name="connsiteX0" fmla="*/ 0 w 17351373"/>
              <a:gd name="connsiteY0" fmla="*/ 0 h 6881692"/>
              <a:gd name="connsiteX1" fmla="*/ 17351373 w 17351373"/>
              <a:gd name="connsiteY1" fmla="*/ 0 h 6881692"/>
              <a:gd name="connsiteX2" fmla="*/ 17351373 w 17351373"/>
              <a:gd name="connsiteY2" fmla="*/ 4522269 h 6881692"/>
              <a:gd name="connsiteX3" fmla="*/ 17345313 w 17351373"/>
              <a:gd name="connsiteY3" fmla="*/ 4528122 h 6881692"/>
              <a:gd name="connsiteX4" fmla="*/ 12401532 w 17351373"/>
              <a:gd name="connsiteY4" fmla="*/ 6795077 h 6881692"/>
              <a:gd name="connsiteX5" fmla="*/ 13013530 w 17351373"/>
              <a:gd name="connsiteY5" fmla="*/ 5279791 h 6881692"/>
              <a:gd name="connsiteX6" fmla="*/ 3406127 w 17351373"/>
              <a:gd name="connsiteY6" fmla="*/ 6881692 h 6881692"/>
              <a:gd name="connsiteX7" fmla="*/ 126 w 17351373"/>
              <a:gd name="connsiteY7" fmla="*/ 6681484 h 688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51373" h="6881692">
                <a:moveTo>
                  <a:pt x="0" y="0"/>
                </a:moveTo>
                <a:lnTo>
                  <a:pt x="17351373" y="0"/>
                </a:lnTo>
                <a:lnTo>
                  <a:pt x="17351373" y="4522269"/>
                </a:lnTo>
                <a:lnTo>
                  <a:pt x="17345313" y="4528122"/>
                </a:lnTo>
                <a:cubicBezTo>
                  <a:pt x="17220441" y="4647906"/>
                  <a:pt x="15179102" y="6567998"/>
                  <a:pt x="12401532" y="6795077"/>
                </a:cubicBezTo>
                <a:cubicBezTo>
                  <a:pt x="12727474" y="6511094"/>
                  <a:pt x="13013530" y="5934491"/>
                  <a:pt x="13013530" y="5279791"/>
                </a:cubicBezTo>
                <a:cubicBezTo>
                  <a:pt x="11227837" y="6313608"/>
                  <a:pt x="7047758" y="6881692"/>
                  <a:pt x="3406127" y="6881692"/>
                </a:cubicBezTo>
                <a:cubicBezTo>
                  <a:pt x="2170826" y="6881692"/>
                  <a:pt x="996750" y="6816257"/>
                  <a:pt x="126" y="6681484"/>
                </a:cubicBezTo>
                <a:close/>
              </a:path>
            </a:pathLst>
          </a:custGeom>
        </p:spPr>
        <p:txBody>
          <a:bodyPr wrap="square" tIns="1052877">
            <a:noAutofit/>
          </a:bodyPr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F5A89B2B-0653-48CE-956A-A16375538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69C3A81C-23AB-47DE-AD43-9601F32E9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E82DC10B-B1D7-4F1A-9388-8EEDEDBF029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AC69601-3877-4E39-BCA8-4F4A9CD4E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3A5FFC-32CB-43EB-AA8F-A3304979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163" y="3200400"/>
            <a:ext cx="14789802" cy="5266944"/>
          </a:xfrm>
        </p:spPr>
        <p:txBody>
          <a:bodyPr/>
          <a:lstStyle>
            <a:lvl1pPr>
              <a:defRPr>
                <a:solidFill>
                  <a:schemeClr val="dk2"/>
                </a:solidFill>
                <a:latin typeface="+mj-lt"/>
              </a:defRPr>
            </a:lvl1pPr>
            <a:lvl2pPr>
              <a:defRPr>
                <a:solidFill>
                  <a:schemeClr val="dk2"/>
                </a:solidFill>
                <a:latin typeface="+mj-lt"/>
              </a:defRPr>
            </a:lvl2pPr>
            <a:lvl3pPr>
              <a:defRPr>
                <a:solidFill>
                  <a:schemeClr val="dk2"/>
                </a:solidFill>
                <a:latin typeface="+mj-lt"/>
              </a:defRPr>
            </a:lvl3pPr>
            <a:lvl4pPr>
              <a:defRPr>
                <a:solidFill>
                  <a:schemeClr val="dk2"/>
                </a:solidFill>
                <a:latin typeface="+mj-lt"/>
              </a:defRPr>
            </a:lvl4pPr>
            <a:lvl5pPr>
              <a:defRPr>
                <a:solidFill>
                  <a:schemeClr val="dk2"/>
                </a:solidFill>
                <a:latin typeface="+mj-lt"/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AA68B8F7-852A-4D78-8FC0-715522575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84ADFD8D-E9F0-4F06-9EBB-127E373B3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8D221BDC-6476-42F4-B946-B6B557A41D13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2D6AD9-88A9-4F76-A001-8AE7B277D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03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3A67D43-06E6-4380-AF01-437C65B8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819CBE7E-0309-4489-9CD9-C3EAA5BBAF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A1BBB057-78CC-4805-AB84-433C794E1D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CDEC170E-6407-45F6-918D-C8BAB1D2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3F68EA78-0799-43A4-BD7E-79D7A137D07B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22" name="Plassholder for bunntekst 4">
            <a:extLst>
              <a:ext uri="{FF2B5EF4-FFF2-40B4-BE49-F238E27FC236}">
                <a16:creationId xmlns:a16="http://schemas.microsoft.com/office/drawing/2014/main" id="{868B8121-4970-46DC-86B0-997512FB1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6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3F5835FF-524C-416D-91E6-EF1DE98E2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1BD8876E-5EDB-434D-9EDD-6CD5FA53D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1101" y="1303365"/>
            <a:ext cx="7281442" cy="7193243"/>
          </a:xfrm>
          <a:prstGeom prst="ellipse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2C0478A-6817-456C-8003-6D05F844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Plassholder for innhold 3">
            <a:extLst>
              <a:ext uri="{FF2B5EF4-FFF2-40B4-BE49-F238E27FC236}">
                <a16:creationId xmlns:a16="http://schemas.microsoft.com/office/drawing/2014/main" id="{A06FE630-2DAE-47C8-BF16-48AA26A95D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CB24DFD2-41F8-44E1-BFFE-76822E18B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9CD9787F-C767-4FFF-A2BA-98EF5F0192E5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23" name="Plassholder for bunntekst 4">
            <a:extLst>
              <a:ext uri="{FF2B5EF4-FFF2-40B4-BE49-F238E27FC236}">
                <a16:creationId xmlns:a16="http://schemas.microsoft.com/office/drawing/2014/main" id="{DA5ACB40-180B-4958-B94C-FCB2F634E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29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EBE6AC66-B524-4C16-9F38-EDF3D643B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00CB27-5C06-4710-8B1D-EACB6084A6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F0E8B7-7790-4E1C-8F7B-2FEBF9C5ED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F65DD8E2-AF67-45D5-893E-70892CDB0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204D4F18-0850-4A40-92A1-F716A5727B8B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20" name="Plassholder for bunntekst 4">
            <a:extLst>
              <a:ext uri="{FF2B5EF4-FFF2-40B4-BE49-F238E27FC236}">
                <a16:creationId xmlns:a16="http://schemas.microsoft.com/office/drawing/2014/main" id="{424DFAC2-957C-4A3E-BAD3-4146088C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0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0D72FCB-2603-4F35-BFEA-5FBAF2ED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694AC7-063B-43F8-9921-EE4BC5A46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832" y="3255617"/>
            <a:ext cx="14759050" cy="52643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580CE7C7-3CD5-4B95-8E52-CC91555B5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8CCB7261-D221-4762-87EE-BD4D5A6B621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C1D7330F-9F84-4E0E-8869-734B8314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A945BCF-17AF-477C-B050-F72B37C23102}"/>
              </a:ext>
            </a:extLst>
          </p:cNvPr>
          <p:cNvSpPr txBox="1"/>
          <p:nvPr userDrawn="1"/>
        </p:nvSpPr>
        <p:spPr>
          <a:xfrm>
            <a:off x="3375146" y="9022074"/>
            <a:ext cx="16079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dk2"/>
                </a:solidFill>
                <a:latin typeface="+mj-lt"/>
              </a:rPr>
              <a:t>Norges Håndballforbund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0C09EFE-5A5D-4A4B-8C07-892C7CA08BC8}"/>
              </a:ext>
            </a:extLst>
          </p:cNvPr>
          <p:cNvSpPr txBox="1"/>
          <p:nvPr userDrawn="1"/>
        </p:nvSpPr>
        <p:spPr>
          <a:xfrm>
            <a:off x="3280622" y="9022074"/>
            <a:ext cx="336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1000" dirty="0">
                <a:solidFill>
                  <a:schemeClr val="lt2"/>
                </a:solidFill>
                <a:latin typeface="+mj-lt"/>
              </a:rPr>
              <a:t>|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73C4BEFC-AF51-4F01-9EAD-F7EA809127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E796D83-C3EB-4260-BEBA-617069310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0115" y="8520003"/>
            <a:ext cx="215635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3" r:id="rId4"/>
    <p:sldLayoutId id="2147483661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612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918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1224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1530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7" userDrawn="1">
          <p15:clr>
            <a:srgbClr val="F26B43"/>
          </p15:clr>
        </p15:guide>
        <p15:guide id="2" pos="54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microsoft.com/office/2007/relationships/media" Target="../media/media6.m4a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microsoft.com/office/2007/relationships/media" Target="../media/media8.m4a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m4a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4.png"/><Relationship Id="rId3" Type="http://schemas.microsoft.com/office/2007/relationships/media" Target="../media/media10.m4a"/><Relationship Id="rId7" Type="http://schemas.openxmlformats.org/officeDocument/2006/relationships/image" Target="../media/image16.png"/><Relationship Id="rId12" Type="http://schemas.openxmlformats.org/officeDocument/2006/relationships/customXml" Target="../ink/ink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customXml" Target="../ink/ink4.xml"/><Relationship Id="rId4" Type="http://schemas.openxmlformats.org/officeDocument/2006/relationships/audio" Target="../media/media10.m4a"/><Relationship Id="rId9" Type="http://schemas.openxmlformats.org/officeDocument/2006/relationships/image" Target="../media/image22.png"/><Relationship Id="rId1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CEA7E8B1-7A06-DF44-BD77-D64803444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3990BD69-66C0-E34B-BB09-4699808FEB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1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2"/>
    </mc:Choice>
    <mc:Fallback xmlns="">
      <p:transition spd="slow" advTm="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2" objId="2"/>
        <p14:stopEvt time="728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F55B50-69B1-4BC4-A3D0-34237B90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42" y="2676698"/>
            <a:ext cx="15295418" cy="3341716"/>
          </a:xfrm>
        </p:spPr>
        <p:txBody>
          <a:bodyPr/>
          <a:lstStyle/>
          <a:p>
            <a:pPr algn="ctr"/>
            <a:r>
              <a:rPr lang="en-US" sz="9600" dirty="0" err="1"/>
              <a:t>Dommerpåmelding</a:t>
            </a:r>
            <a:br>
              <a:rPr lang="en-US" sz="9600" dirty="0"/>
            </a:br>
            <a:br>
              <a:rPr lang="en-US" sz="7200" dirty="0"/>
            </a:br>
            <a:r>
              <a:rPr lang="en-US" sz="3600" dirty="0" err="1"/>
              <a:t>hvordan</a:t>
            </a:r>
            <a:r>
              <a:rPr lang="en-US" sz="3600" dirty="0"/>
              <a:t> </a:t>
            </a:r>
            <a:r>
              <a:rPr lang="en-US" sz="3600" dirty="0" err="1"/>
              <a:t>godkjenne</a:t>
            </a:r>
            <a:r>
              <a:rPr lang="en-US" sz="3600" dirty="0"/>
              <a:t> </a:t>
            </a:r>
            <a:r>
              <a:rPr lang="en-US" sz="3600" dirty="0" err="1"/>
              <a:t>påmelding</a:t>
            </a:r>
            <a:r>
              <a:rPr lang="en-US" sz="3600" dirty="0"/>
              <a:t> </a:t>
            </a:r>
            <a:r>
              <a:rPr lang="en-US" sz="3600" dirty="0" err="1"/>
              <a:t>som</a:t>
            </a:r>
            <a:r>
              <a:rPr lang="en-US" sz="3600" dirty="0"/>
              <a:t> </a:t>
            </a:r>
            <a:r>
              <a:rPr lang="en-US" sz="3600" dirty="0" err="1"/>
              <a:t>dommer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TA </a:t>
            </a:r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02F5240A-B6F8-624B-926C-881C8E007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94C3263D-95C3-A749-83B8-E269E0D242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7"/>
    </mc:Choice>
    <mc:Fallback xmlns="">
      <p:transition spd="slow" advTm="1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5" objId="2"/>
        <p14:stopEvt time="1578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8A91862-D0D6-3D4B-96CF-B411759077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31" r="-1" b="-1"/>
          <a:stretch/>
        </p:blipFill>
        <p:spPr>
          <a:xfrm>
            <a:off x="1" y="-1"/>
            <a:ext cx="17351374" cy="9756775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098DBB-6F37-4C0E-8EC5-59A217EAC9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33535" y="8898729"/>
            <a:ext cx="3598045" cy="28742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4205C4-D099-436B-9AA1-C464002ABD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5146" y="9049518"/>
            <a:ext cx="1280160" cy="11887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02A4D3F-4376-B14B-BDEF-4AE561EFC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D1AD4DB-1620-4224-9CFF-ABFCC27408BD}" type="datetime1">
              <a:rPr lang="nb-NO" smtClean="0"/>
              <a:pPr>
                <a:spcAft>
                  <a:spcPts val="600"/>
                </a:spcAft>
              </a:pPr>
              <a:t>13.05.2020</a:t>
            </a:fld>
            <a:endParaRPr lang="nb-NO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3EEE7BF-963A-4AFD-8A6E-A6D49D2CB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Title</a:t>
            </a:r>
          </a:p>
        </p:txBody>
      </p:sp>
      <p:pic>
        <p:nvPicPr>
          <p:cNvPr id="3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EC7E86E0-23CB-074A-9BFD-44C5A5A0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53505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2B069999-2B42-B747-8743-581424D529C4}"/>
                  </a:ext>
                </a:extLst>
              </p14:cNvPr>
              <p14:cNvContentPartPr/>
              <p14:nvPr/>
            </p14:nvContentPartPr>
            <p14:xfrm>
              <a:off x="12947477" y="601759"/>
              <a:ext cx="758160" cy="49320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2B069999-2B42-B747-8743-581424D529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38477" y="592759"/>
                <a:ext cx="775800" cy="510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2A9117D7-DC3C-0349-A3E6-FC59539E86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7"/>
    </mc:Choice>
    <mc:Fallback xmlns="">
      <p:transition spd="slow" advTm="1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99" objId="3"/>
        <p14:stopEvt time="1006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skjermbilde, lastebil&#10;&#10;Automatisk generert beskrivelse">
            <a:extLst>
              <a:ext uri="{FF2B5EF4-FFF2-40B4-BE49-F238E27FC236}">
                <a16:creationId xmlns:a16="http://schemas.microsoft.com/office/drawing/2014/main" id="{21D41940-4106-6C4E-BB5B-62296859B11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5016" b="5016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0FB9A6-3992-3D43-972B-DB296172D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9A108AC-3063-3E43-A1D1-3215A9F271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E6C807F-A052-0242-8A39-5672970521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78D92D-B949-47E5-B716-1302A55000E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351FBC3-E0EA-FA49-B1AE-8DCE91FFC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604731DF-F61B-DD4F-A913-93A6F2CA9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2F1D7567-D490-8245-9773-B18407322285}"/>
                  </a:ext>
                </a:extLst>
              </p14:cNvPr>
              <p14:cNvContentPartPr/>
              <p14:nvPr/>
            </p14:nvContentPartPr>
            <p14:xfrm>
              <a:off x="6784637" y="1607599"/>
              <a:ext cx="804960" cy="50364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2F1D7567-D490-8245-9773-B184073222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75637" y="1598959"/>
                <a:ext cx="822600" cy="521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Lyd 9">
            <a:hlinkClick r:id="" action="ppaction://media"/>
            <a:extLst>
              <a:ext uri="{FF2B5EF4-FFF2-40B4-BE49-F238E27FC236}">
                <a16:creationId xmlns:a16="http://schemas.microsoft.com/office/drawing/2014/main" id="{77B5DD8D-5081-DC4F-9FB8-EB5F7CB9F4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"/>
    </mc:Choice>
    <mc:Fallback xmlns="">
      <p:transition spd="slow" advTm="1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80" objId="2"/>
        <p14:stopEvt time="1047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6ECC84B7-3B85-DB45-9EAE-27E389DAEE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5016" b="5016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C163FD-056F-6C49-B229-29A9A022E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935D99-625D-564D-91A1-E8CE6FB7F4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E061148-4708-D446-96FC-3FA8DD52A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78D92D-B949-47E5-B716-1302A55000E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E387BBF-57BB-BB42-80E8-B8791704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93CA6B52-DD9A-C04E-A1FA-DFEC533CB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611AC7E1-5F24-D448-9092-990117242430}"/>
                  </a:ext>
                </a:extLst>
              </p14:cNvPr>
              <p14:cNvContentPartPr/>
              <p14:nvPr/>
            </p14:nvContentPartPr>
            <p14:xfrm>
              <a:off x="6633437" y="-646721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611AC7E1-5F24-D448-9092-9901172424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4797" y="-6553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6AC2410D-D468-414B-9C8C-D2D87EFA7981}"/>
                  </a:ext>
                </a:extLst>
              </p14:cNvPr>
              <p14:cNvContentPartPr/>
              <p14:nvPr/>
            </p14:nvContentPartPr>
            <p14:xfrm>
              <a:off x="5231957" y="3373759"/>
              <a:ext cx="995760" cy="462600"/>
            </p14:xfrm>
          </p:contentPart>
        </mc:Choice>
        <mc:Fallback xmlns=""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6AC2410D-D468-414B-9C8C-D2D87EFA79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22957" y="3364759"/>
                <a:ext cx="101340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C174F0F9-3CA8-414B-A5F5-313781EC6E7E}"/>
                  </a:ext>
                </a:extLst>
              </p14:cNvPr>
              <p14:cNvContentPartPr/>
              <p14:nvPr/>
            </p14:nvContentPartPr>
            <p14:xfrm>
              <a:off x="5332037" y="4063879"/>
              <a:ext cx="375120" cy="1006920"/>
            </p14:xfrm>
          </p:contentPart>
        </mc:Choice>
        <mc:Fallback xmlns=""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C174F0F9-3CA8-414B-A5F5-313781EC6E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23397" y="4054879"/>
                <a:ext cx="392760" cy="10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E9B97338-227C-6E44-BC33-C2ECEBAFA08A}"/>
                  </a:ext>
                </a:extLst>
              </p14:cNvPr>
              <p14:cNvContentPartPr/>
              <p14:nvPr/>
            </p14:nvContentPartPr>
            <p14:xfrm>
              <a:off x="6863837" y="4099879"/>
              <a:ext cx="360" cy="36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E9B97338-227C-6E44-BC33-C2ECEBAFA0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54837" y="409123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Lyd 8">
            <a:hlinkClick r:id="" action="ppaction://media"/>
            <a:extLst>
              <a:ext uri="{FF2B5EF4-FFF2-40B4-BE49-F238E27FC236}">
                <a16:creationId xmlns:a16="http://schemas.microsoft.com/office/drawing/2014/main" id="{4DBFB133-21B2-AB4D-BAF6-BD09B9F9E0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5"/>
    </mc:Choice>
    <mc:Fallback xmlns="">
      <p:transition spd="slow" advTm="2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58" objId="2"/>
        <p14:stopEvt time="2186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skjermbilde, lastebil, datamaskin, bærbar PC&#10;&#10;Automatisk generert beskrivelse">
            <a:extLst>
              <a:ext uri="{FF2B5EF4-FFF2-40B4-BE49-F238E27FC236}">
                <a16:creationId xmlns:a16="http://schemas.microsoft.com/office/drawing/2014/main" id="{3EA92384-07B3-5542-BE36-72291DDC29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5016" b="5016"/>
          <a:stretch>
            <a:fillRect/>
          </a:stretch>
        </p:blipFill>
        <p:spPr>
          <a:xfrm>
            <a:off x="1758463" y="-246186"/>
            <a:ext cx="17351374" cy="9756775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369852-043C-1348-9F47-D423A521F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0A988B-D600-1342-A682-D572FB8AD6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A8C3BA-9DD2-A04D-8F00-13EACA90C8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78D92D-B949-47E5-B716-1302A55000E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66236A5-8BC6-8E4D-925B-63F4C45D7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0D5053CD-6398-844F-B681-42160604B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p:pic>
        <p:nvPicPr>
          <p:cNvPr id="9" name="Lyd 8">
            <a:hlinkClick r:id="" action="ppaction://media"/>
            <a:extLst>
              <a:ext uri="{FF2B5EF4-FFF2-40B4-BE49-F238E27FC236}">
                <a16:creationId xmlns:a16="http://schemas.microsoft.com/office/drawing/2014/main" id="{2A6619F9-4F7E-7741-BBFC-C30DB2F65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"/>
    </mc:Choice>
    <mc:Fallback xmlns="">
      <p:transition spd="slow" advTm="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1" objId="2"/>
        <p14:stopEvt time="980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skjermbilde, lastebil, datamaskin&#10;&#10;Automatisk generert beskrivelse">
            <a:extLst>
              <a:ext uri="{FF2B5EF4-FFF2-40B4-BE49-F238E27FC236}">
                <a16:creationId xmlns:a16="http://schemas.microsoft.com/office/drawing/2014/main" id="{DFAA208C-C3CF-194F-ACF1-957B52EABFE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/>
          <a:srcRect r="-1" b="10030"/>
          <a:stretch/>
        </p:blipFill>
        <p:spPr>
          <a:xfrm>
            <a:off x="-83097" y="-1008859"/>
            <a:ext cx="17434472" cy="9756775"/>
          </a:xfr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B72C74D-3EDE-4A10-B37E-9A0CE2E616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33535" y="8898729"/>
            <a:ext cx="3598045" cy="28742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EF0A26D-D65A-432C-A818-CA5978A0EA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5146" y="9049518"/>
            <a:ext cx="1280160" cy="1188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644618E-F8B0-CC47-8520-093C5EC07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FB78D92D-B949-47E5-B716-1302A55000E7}" type="datetime1">
              <a:rPr lang="nb-NO" smtClean="0"/>
              <a:pPr>
                <a:spcAft>
                  <a:spcPts val="600"/>
                </a:spcAft>
              </a:pPr>
              <a:t>13.05.2020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B4BF41-2068-FC4D-AD9C-A8A80DC80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Title</a:t>
            </a:r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5A25F54C-EEE7-C74E-875B-4693F17CC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13F6ED5B-F407-ED45-87C2-452A4B40CA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7"/>
    </mc:Choice>
    <mc:Fallback xmlns="">
      <p:transition spd="slow" advTm="19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5" objId="2"/>
        <p14:stopEvt time="1933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skjermbilde, overvåke, datamaskin, skjerm&#10;&#10;Automatisk generert beskrivelse">
            <a:extLst>
              <a:ext uri="{FF2B5EF4-FFF2-40B4-BE49-F238E27FC236}">
                <a16:creationId xmlns:a16="http://schemas.microsoft.com/office/drawing/2014/main" id="{B47680FB-45C5-2848-9BB2-9A60AA303A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5016" b="5016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C4A7BE-A30D-D642-9D5B-3023E3577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8A9DA6-5F2D-4B48-A222-300B6B0D13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271C573-DC1D-1448-822B-92F4418F54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78D92D-B949-47E5-B716-1302A55000E7}" type="datetime1">
              <a:rPr lang="nb-NO" smtClean="0"/>
              <a:t>13.05.2020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2CC528F-4379-3E45-9215-B65594C0A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2" name="Innspilt lyd" descr="Innspilt lyd">
            <a:hlinkClick r:id="" action="ppaction://media"/>
            <a:extLst>
              <a:ext uri="{FF2B5EF4-FFF2-40B4-BE49-F238E27FC236}">
                <a16:creationId xmlns:a16="http://schemas.microsoft.com/office/drawing/2014/main" id="{B64E8D15-88D2-6A4D-8C34-56EF250B9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288" y="4471988"/>
            <a:ext cx="812800" cy="812800"/>
          </a:xfrm>
          <a:prstGeom prst="rect">
            <a:avLst/>
          </a:prstGeom>
        </p:spPr>
      </p:pic>
      <p:pic>
        <p:nvPicPr>
          <p:cNvPr id="11" name="Lyd 10">
            <a:hlinkClick r:id="" action="ppaction://media"/>
            <a:extLst>
              <a:ext uri="{FF2B5EF4-FFF2-40B4-BE49-F238E27FC236}">
                <a16:creationId xmlns:a16="http://schemas.microsoft.com/office/drawing/2014/main" id="{2C71C6AF-AE41-4E41-841D-76C4C9CC01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2675" y="8728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"/>
    </mc:Choice>
    <mc:Fallback xmlns="">
      <p:transition spd="slow" advTm="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ysClr val="window" lastClr="FFFFFF"/>
      </a:lt1>
      <a:dk2>
        <a:srgbClr val="0A1E5E"/>
      </a:dk2>
      <a:lt2>
        <a:srgbClr val="EA3747"/>
      </a:lt2>
      <a:accent1>
        <a:srgbClr val="0A1E5E"/>
      </a:accent1>
      <a:accent2>
        <a:srgbClr val="EA3747"/>
      </a:accent2>
      <a:accent3>
        <a:srgbClr val="9B9B9B"/>
      </a:accent3>
      <a:accent4>
        <a:srgbClr val="9FD7EA"/>
      </a:accent4>
      <a:accent5>
        <a:srgbClr val="2C5FA9"/>
      </a:accent5>
      <a:accent6>
        <a:srgbClr val="A2194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4" id="{0E893D41-949F-4B8A-B2CF-A017CE619171}" vid="{6F674B65-6257-4C54-87B8-800657586DF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  <wetp:taskpane dockstate="right" visibility="0" width="350" row="8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4D95647E-860C-4986-9397-189B579D0E33}">
  <we:reference id="wa104380645" version="1.0.0.0" store="nb-NO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02F33B5-DB67-4729-875D-7D86F43E7D6D}">
  <we:reference id="wa104178141" version="4.0.0.8" store="nb-NO" storeType="OMEX"/>
  <we:alternateReferences>
    <we:reference id="wa104178141" version="4.0.0.8" store="WA10417814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9FF6990-7B25-4AC0-ADB2-D06BB556C983}">
  <we:reference id="f7da559f-5105-4956-bf32-5c706edeb727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1743A666A1234C9420A59705614F5F" ma:contentTypeVersion="10" ma:contentTypeDescription="Opprett et nytt dokument." ma:contentTypeScope="" ma:versionID="08f84c061fa1e5e8839785a441ecb1cc">
  <xsd:schema xmlns:xsd="http://www.w3.org/2001/XMLSchema" xmlns:xs="http://www.w3.org/2001/XMLSchema" xmlns:p="http://schemas.microsoft.com/office/2006/metadata/properties" xmlns:ns3="d123e835-c9c8-4e7c-b6e9-01c4b7a05f77" xmlns:ns4="9a5c74ce-f573-4e5e-9e1c-72ddc8341c91" targetNamespace="http://schemas.microsoft.com/office/2006/metadata/properties" ma:root="true" ma:fieldsID="fac531feba6b7676eba3739914ad1bf9" ns3:_="" ns4:_="">
    <xsd:import namespace="d123e835-c9c8-4e7c-b6e9-01c4b7a05f77"/>
    <xsd:import namespace="9a5c74ce-f573-4e5e-9e1c-72ddc8341c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3e835-c9c8-4e7c-b6e9-01c4b7a05f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c74ce-f573-4e5e-9e1c-72ddc8341c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6BFEE7-D7D3-4418-B8DF-F045899EA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23e835-c9c8-4e7c-b6e9-01c4b7a05f77"/>
    <ds:schemaRef ds:uri="9a5c74ce-f573-4e5e-9e1c-72ddc8341c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E20033-DD5F-4226-ADE5-B26043529D4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5c74ce-f573-4e5e-9e1c-72ddc8341c91"/>
    <ds:schemaRef ds:uri="http://purl.org/dc/terms/"/>
    <ds:schemaRef ds:uri="d123e835-c9c8-4e7c-b6e9-01c4b7a05f7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12FEBD-2AF0-477E-B531-60A6C4863D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22</Words>
  <Application>Microsoft Macintosh PowerPoint</Application>
  <PresentationFormat>Egendefinert</PresentationFormat>
  <Paragraphs>13</Paragraphs>
  <Slides>8</Slides>
  <Notes>0</Notes>
  <HiddenSlides>0</HiddenSlides>
  <MMClips>16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PowerPoint-presentasjon</vt:lpstr>
      <vt:lpstr>Dommerpåmelding  hvordan godkjenne påmelding som dommer i TA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Stangeland, Kjell Magne</dc:creator>
  <cp:lastModifiedBy>Osgjelten, Reidun</cp:lastModifiedBy>
  <cp:revision>13</cp:revision>
  <dcterms:created xsi:type="dcterms:W3CDTF">2020-05-13T06:18:12Z</dcterms:created>
  <dcterms:modified xsi:type="dcterms:W3CDTF">2020-05-13T12:45:40Z</dcterms:modified>
</cp:coreProperties>
</file>