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  <p:sldMasterId id="2147483725" r:id="rId2"/>
    <p:sldMasterId id="2147483771" r:id="rId3"/>
    <p:sldMasterId id="2147483782" r:id="rId4"/>
    <p:sldMasterId id="2147483751" r:id="rId5"/>
  </p:sldMasterIdLst>
  <p:sldIdLst>
    <p:sldId id="258" r:id="rId6"/>
    <p:sldId id="259" r:id="rId7"/>
    <p:sldId id="260" r:id="rId8"/>
    <p:sldId id="261" r:id="rId9"/>
    <p:sldId id="262" r:id="rId10"/>
    <p:sldId id="263" r:id="rId11"/>
    <p:sldId id="265" r:id="rId12"/>
    <p:sldId id="268" r:id="rId13"/>
    <p:sldId id="266" r:id="rId14"/>
    <p:sldId id="269" r:id="rId15"/>
    <p:sldId id="267" r:id="rId16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2457A0-4211-44B2-B3BA-D628511EFD85}" v="4" dt="2022-09-05T07:40:58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57"/>
    <p:restoredTop sz="95680"/>
  </p:normalViewPr>
  <p:slideViewPr>
    <p:cSldViewPr snapToGrid="0">
      <p:cViewPr varScale="1">
        <p:scale>
          <a:sx n="114" d="100"/>
          <a:sy n="114" d="100"/>
        </p:scale>
        <p:origin x="6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finsen Westgaard, Aina" userId="2eff4e3c-cd4d-4af3-a621-caa9df6403a8" providerId="ADAL" clId="{C6B24413-EAC6-45A9-9CE2-B924835671F8}"/>
    <pc:docChg chg="undo redo custSel addSld delSld modSld sldOrd delMainMaster modMainMaster">
      <pc:chgData name="Anfinsen Westgaard, Aina" userId="2eff4e3c-cd4d-4af3-a621-caa9df6403a8" providerId="ADAL" clId="{C6B24413-EAC6-45A9-9CE2-B924835671F8}" dt="2022-09-05T07:24:37.549" v="656"/>
      <pc:docMkLst>
        <pc:docMk/>
      </pc:docMkLst>
      <pc:sldChg chg="del">
        <pc:chgData name="Anfinsen Westgaard, Aina" userId="2eff4e3c-cd4d-4af3-a621-caa9df6403a8" providerId="ADAL" clId="{C6B24413-EAC6-45A9-9CE2-B924835671F8}" dt="2022-09-01T11:49:33.761" v="124" actId="47"/>
        <pc:sldMkLst>
          <pc:docMk/>
          <pc:sldMk cId="313174356" sldId="257"/>
        </pc:sldMkLst>
      </pc:sldChg>
      <pc:sldChg chg="new del">
        <pc:chgData name="Anfinsen Westgaard, Aina" userId="2eff4e3c-cd4d-4af3-a621-caa9df6403a8" providerId="ADAL" clId="{C6B24413-EAC6-45A9-9CE2-B924835671F8}" dt="2022-09-01T11:34:38.250" v="1" actId="680"/>
        <pc:sldMkLst>
          <pc:docMk/>
          <pc:sldMk cId="862191903" sldId="258"/>
        </pc:sldMkLst>
      </pc:sldChg>
      <pc:sldChg chg="addSp modSp new mod setBg">
        <pc:chgData name="Anfinsen Westgaard, Aina" userId="2eff4e3c-cd4d-4af3-a621-caa9df6403a8" providerId="ADAL" clId="{C6B24413-EAC6-45A9-9CE2-B924835671F8}" dt="2022-09-02T07:18:24.668" v="359" actId="34135"/>
        <pc:sldMkLst>
          <pc:docMk/>
          <pc:sldMk cId="3431075993" sldId="258"/>
        </pc:sldMkLst>
        <pc:spChg chg="mod">
          <ac:chgData name="Anfinsen Westgaard, Aina" userId="2eff4e3c-cd4d-4af3-a621-caa9df6403a8" providerId="ADAL" clId="{C6B24413-EAC6-45A9-9CE2-B924835671F8}" dt="2022-09-01T11:49:44.351" v="126" actId="14100"/>
          <ac:spMkLst>
            <pc:docMk/>
            <pc:sldMk cId="3431075993" sldId="258"/>
            <ac:spMk id="2" creationId="{34AE7602-B4A4-ACB7-E63F-DDAFBA8CB00D}"/>
          </ac:spMkLst>
        </pc:spChg>
        <pc:picChg chg="add mod">
          <ac:chgData name="Anfinsen Westgaard, Aina" userId="2eff4e3c-cd4d-4af3-a621-caa9df6403a8" providerId="ADAL" clId="{C6B24413-EAC6-45A9-9CE2-B924835671F8}" dt="2022-09-02T07:18:24.668" v="359" actId="34135"/>
          <ac:picMkLst>
            <pc:docMk/>
            <pc:sldMk cId="3431075993" sldId="258"/>
            <ac:picMk id="4" creationId="{41CE465C-F84D-EA7C-70BE-318D6AA4B99C}"/>
          </ac:picMkLst>
        </pc:picChg>
      </pc:sldChg>
      <pc:sldChg chg="addSp delSp modSp new mod">
        <pc:chgData name="Anfinsen Westgaard, Aina" userId="2eff4e3c-cd4d-4af3-a621-caa9df6403a8" providerId="ADAL" clId="{C6B24413-EAC6-45A9-9CE2-B924835671F8}" dt="2022-09-02T07:18:58.598" v="360" actId="22"/>
        <pc:sldMkLst>
          <pc:docMk/>
          <pc:sldMk cId="227063825" sldId="259"/>
        </pc:sldMkLst>
        <pc:spChg chg="del mod">
          <ac:chgData name="Anfinsen Westgaard, Aina" userId="2eff4e3c-cd4d-4af3-a621-caa9df6403a8" providerId="ADAL" clId="{C6B24413-EAC6-45A9-9CE2-B924835671F8}" dt="2022-09-01T11:40:28.400" v="75" actId="478"/>
          <ac:spMkLst>
            <pc:docMk/>
            <pc:sldMk cId="227063825" sldId="259"/>
            <ac:spMk id="2" creationId="{E714BF33-1D1C-0F3C-23D2-B26D6A98D039}"/>
          </ac:spMkLst>
        </pc:spChg>
        <pc:spChg chg="mod">
          <ac:chgData name="Anfinsen Westgaard, Aina" userId="2eff4e3c-cd4d-4af3-a621-caa9df6403a8" providerId="ADAL" clId="{C6B24413-EAC6-45A9-9CE2-B924835671F8}" dt="2022-09-01T12:35:38.656" v="332" actId="14100"/>
          <ac:spMkLst>
            <pc:docMk/>
            <pc:sldMk cId="227063825" sldId="259"/>
            <ac:spMk id="3" creationId="{6C908FB5-6596-03EA-62F4-2565ABC8A8C6}"/>
          </ac:spMkLst>
        </pc:spChg>
        <pc:picChg chg="add">
          <ac:chgData name="Anfinsen Westgaard, Aina" userId="2eff4e3c-cd4d-4af3-a621-caa9df6403a8" providerId="ADAL" clId="{C6B24413-EAC6-45A9-9CE2-B924835671F8}" dt="2022-09-02T07:18:58.598" v="360" actId="22"/>
          <ac:picMkLst>
            <pc:docMk/>
            <pc:sldMk cId="227063825" sldId="259"/>
            <ac:picMk id="5" creationId="{A2A8B806-CF7D-BDE7-41D3-71527D1B9CAC}"/>
          </ac:picMkLst>
        </pc:picChg>
      </pc:sldChg>
      <pc:sldChg chg="addSp modSp new mod">
        <pc:chgData name="Anfinsen Westgaard, Aina" userId="2eff4e3c-cd4d-4af3-a621-caa9df6403a8" providerId="ADAL" clId="{C6B24413-EAC6-45A9-9CE2-B924835671F8}" dt="2022-09-02T07:19:14.992" v="361" actId="22"/>
        <pc:sldMkLst>
          <pc:docMk/>
          <pc:sldMk cId="3704903687" sldId="260"/>
        </pc:sldMkLst>
        <pc:spChg chg="mod">
          <ac:chgData name="Anfinsen Westgaard, Aina" userId="2eff4e3c-cd4d-4af3-a621-caa9df6403a8" providerId="ADAL" clId="{C6B24413-EAC6-45A9-9CE2-B924835671F8}" dt="2022-09-01T11:42:10.051" v="82" actId="20577"/>
          <ac:spMkLst>
            <pc:docMk/>
            <pc:sldMk cId="3704903687" sldId="260"/>
            <ac:spMk id="2" creationId="{B5819C40-1101-8579-4BE6-74BDE0E4A75C}"/>
          </ac:spMkLst>
        </pc:spChg>
        <pc:spChg chg="mod">
          <ac:chgData name="Anfinsen Westgaard, Aina" userId="2eff4e3c-cd4d-4af3-a621-caa9df6403a8" providerId="ADAL" clId="{C6B24413-EAC6-45A9-9CE2-B924835671F8}" dt="2022-09-02T06:56:31.971" v="343" actId="27636"/>
          <ac:spMkLst>
            <pc:docMk/>
            <pc:sldMk cId="3704903687" sldId="260"/>
            <ac:spMk id="3" creationId="{F9C6681F-AB1B-6C81-CD73-8E970BB32FFA}"/>
          </ac:spMkLst>
        </pc:spChg>
        <pc:picChg chg="add">
          <ac:chgData name="Anfinsen Westgaard, Aina" userId="2eff4e3c-cd4d-4af3-a621-caa9df6403a8" providerId="ADAL" clId="{C6B24413-EAC6-45A9-9CE2-B924835671F8}" dt="2022-09-02T07:19:14.992" v="361" actId="22"/>
          <ac:picMkLst>
            <pc:docMk/>
            <pc:sldMk cId="3704903687" sldId="260"/>
            <ac:picMk id="5" creationId="{AFC149B7-0E60-3DDF-ABE1-036FA9A94EAA}"/>
          </ac:picMkLst>
        </pc:picChg>
      </pc:sldChg>
      <pc:sldChg chg="modSp new del mod setBg">
        <pc:chgData name="Anfinsen Westgaard, Aina" userId="2eff4e3c-cd4d-4af3-a621-caa9df6403a8" providerId="ADAL" clId="{C6B24413-EAC6-45A9-9CE2-B924835671F8}" dt="2022-09-01T11:45:37.221" v="105" actId="2696"/>
        <pc:sldMkLst>
          <pc:docMk/>
          <pc:sldMk cId="2196652045" sldId="261"/>
        </pc:sldMkLst>
        <pc:spChg chg="mod">
          <ac:chgData name="Anfinsen Westgaard, Aina" userId="2eff4e3c-cd4d-4af3-a621-caa9df6403a8" providerId="ADAL" clId="{C6B24413-EAC6-45A9-9CE2-B924835671F8}" dt="2022-09-01T11:45:22.061" v="104" actId="27636"/>
          <ac:spMkLst>
            <pc:docMk/>
            <pc:sldMk cId="2196652045" sldId="261"/>
            <ac:spMk id="2" creationId="{8FDBAA2C-F9AC-271C-5182-A98ECE9AEC6C}"/>
          </ac:spMkLst>
        </pc:spChg>
      </pc:sldChg>
      <pc:sldChg chg="addSp modSp new mod">
        <pc:chgData name="Anfinsen Westgaard, Aina" userId="2eff4e3c-cd4d-4af3-a621-caa9df6403a8" providerId="ADAL" clId="{C6B24413-EAC6-45A9-9CE2-B924835671F8}" dt="2022-09-02T07:19:20.570" v="362" actId="22"/>
        <pc:sldMkLst>
          <pc:docMk/>
          <pc:sldMk cId="2643867826" sldId="261"/>
        </pc:sldMkLst>
        <pc:spChg chg="mod">
          <ac:chgData name="Anfinsen Westgaard, Aina" userId="2eff4e3c-cd4d-4af3-a621-caa9df6403a8" providerId="ADAL" clId="{C6B24413-EAC6-45A9-9CE2-B924835671F8}" dt="2022-09-01T11:47:59.551" v="118" actId="255"/>
          <ac:spMkLst>
            <pc:docMk/>
            <pc:sldMk cId="2643867826" sldId="261"/>
            <ac:spMk id="2" creationId="{B7F8F54D-0A2E-3BF7-BEEF-761DCE4909BD}"/>
          </ac:spMkLst>
        </pc:spChg>
        <pc:spChg chg="mod">
          <ac:chgData name="Anfinsen Westgaard, Aina" userId="2eff4e3c-cd4d-4af3-a621-caa9df6403a8" providerId="ADAL" clId="{C6B24413-EAC6-45A9-9CE2-B924835671F8}" dt="2022-09-01T11:48:35.571" v="122" actId="27636"/>
          <ac:spMkLst>
            <pc:docMk/>
            <pc:sldMk cId="2643867826" sldId="261"/>
            <ac:spMk id="3" creationId="{29C147A2-B84F-98FB-2C02-59FD500F878B}"/>
          </ac:spMkLst>
        </pc:spChg>
        <pc:picChg chg="add">
          <ac:chgData name="Anfinsen Westgaard, Aina" userId="2eff4e3c-cd4d-4af3-a621-caa9df6403a8" providerId="ADAL" clId="{C6B24413-EAC6-45A9-9CE2-B924835671F8}" dt="2022-09-02T07:19:20.570" v="362" actId="22"/>
          <ac:picMkLst>
            <pc:docMk/>
            <pc:sldMk cId="2643867826" sldId="261"/>
            <ac:picMk id="5" creationId="{F524CD8E-A383-ECDD-9E9B-854FD61B97EA}"/>
          </ac:picMkLst>
        </pc:picChg>
      </pc:sldChg>
      <pc:sldChg chg="new del">
        <pc:chgData name="Anfinsen Westgaard, Aina" userId="2eff4e3c-cd4d-4af3-a621-caa9df6403a8" providerId="ADAL" clId="{C6B24413-EAC6-45A9-9CE2-B924835671F8}" dt="2022-09-01T11:44:29.241" v="97" actId="680"/>
        <pc:sldMkLst>
          <pc:docMk/>
          <pc:sldMk cId="3176813360" sldId="261"/>
        </pc:sldMkLst>
      </pc:sldChg>
      <pc:sldChg chg="addSp delSp modSp new mod">
        <pc:chgData name="Anfinsen Westgaard, Aina" userId="2eff4e3c-cd4d-4af3-a621-caa9df6403a8" providerId="ADAL" clId="{C6B24413-EAC6-45A9-9CE2-B924835671F8}" dt="2022-09-02T07:19:24.092" v="363" actId="22"/>
        <pc:sldMkLst>
          <pc:docMk/>
          <pc:sldMk cId="275229638" sldId="262"/>
        </pc:sldMkLst>
        <pc:spChg chg="mod">
          <ac:chgData name="Anfinsen Westgaard, Aina" userId="2eff4e3c-cd4d-4af3-a621-caa9df6403a8" providerId="ADAL" clId="{C6B24413-EAC6-45A9-9CE2-B924835671F8}" dt="2022-09-01T11:51:25.398" v="129" actId="255"/>
          <ac:spMkLst>
            <pc:docMk/>
            <pc:sldMk cId="275229638" sldId="262"/>
            <ac:spMk id="2" creationId="{EAB74C0B-90AF-53C0-3E2B-85556B76EE5F}"/>
          </ac:spMkLst>
        </pc:spChg>
        <pc:spChg chg="mod">
          <ac:chgData name="Anfinsen Westgaard, Aina" userId="2eff4e3c-cd4d-4af3-a621-caa9df6403a8" providerId="ADAL" clId="{C6B24413-EAC6-45A9-9CE2-B924835671F8}" dt="2022-09-01T11:58:34.251" v="179" actId="27636"/>
          <ac:spMkLst>
            <pc:docMk/>
            <pc:sldMk cId="275229638" sldId="262"/>
            <ac:spMk id="3" creationId="{CB77E99B-A084-86F9-95DC-20D823A0D277}"/>
          </ac:spMkLst>
        </pc:spChg>
        <pc:spChg chg="del mod">
          <ac:chgData name="Anfinsen Westgaard, Aina" userId="2eff4e3c-cd4d-4af3-a621-caa9df6403a8" providerId="ADAL" clId="{C6B24413-EAC6-45A9-9CE2-B924835671F8}" dt="2022-09-01T11:54:07.713" v="149" actId="478"/>
          <ac:spMkLst>
            <pc:docMk/>
            <pc:sldMk cId="275229638" sldId="262"/>
            <ac:spMk id="4" creationId="{025BD4F3-C059-FF28-D718-E6B8CB764EA3}"/>
          </ac:spMkLst>
        </pc:spChg>
        <pc:spChg chg="add mod">
          <ac:chgData name="Anfinsen Westgaard, Aina" userId="2eff4e3c-cd4d-4af3-a621-caa9df6403a8" providerId="ADAL" clId="{C6B24413-EAC6-45A9-9CE2-B924835671F8}" dt="2022-09-01T11:54:54.721" v="157" actId="13822"/>
          <ac:spMkLst>
            <pc:docMk/>
            <pc:sldMk cId="275229638" sldId="262"/>
            <ac:spMk id="5" creationId="{707F037B-8529-2F13-7637-4A8580E8F503}"/>
          </ac:spMkLst>
        </pc:spChg>
        <pc:picChg chg="add">
          <ac:chgData name="Anfinsen Westgaard, Aina" userId="2eff4e3c-cd4d-4af3-a621-caa9df6403a8" providerId="ADAL" clId="{C6B24413-EAC6-45A9-9CE2-B924835671F8}" dt="2022-09-02T07:19:24.092" v="363" actId="22"/>
          <ac:picMkLst>
            <pc:docMk/>
            <pc:sldMk cId="275229638" sldId="262"/>
            <ac:picMk id="7" creationId="{1566BB87-6E49-A97C-2161-A6EEF17C6BDE}"/>
          </ac:picMkLst>
        </pc:picChg>
      </pc:sldChg>
      <pc:sldChg chg="addSp modSp new mod">
        <pc:chgData name="Anfinsen Westgaard, Aina" userId="2eff4e3c-cd4d-4af3-a621-caa9df6403a8" providerId="ADAL" clId="{C6B24413-EAC6-45A9-9CE2-B924835671F8}" dt="2022-09-02T07:19:30.435" v="364" actId="22"/>
        <pc:sldMkLst>
          <pc:docMk/>
          <pc:sldMk cId="1666132252" sldId="263"/>
        </pc:sldMkLst>
        <pc:spChg chg="mod">
          <ac:chgData name="Anfinsen Westgaard, Aina" userId="2eff4e3c-cd4d-4af3-a621-caa9df6403a8" providerId="ADAL" clId="{C6B24413-EAC6-45A9-9CE2-B924835671F8}" dt="2022-09-01T11:56:23.661" v="160" actId="255"/>
          <ac:spMkLst>
            <pc:docMk/>
            <pc:sldMk cId="1666132252" sldId="263"/>
            <ac:spMk id="2" creationId="{8C77B58D-DB4D-E012-0BDB-2AACC533A7A0}"/>
          </ac:spMkLst>
        </pc:spChg>
        <pc:spChg chg="mod">
          <ac:chgData name="Anfinsen Westgaard, Aina" userId="2eff4e3c-cd4d-4af3-a621-caa9df6403a8" providerId="ADAL" clId="{C6B24413-EAC6-45A9-9CE2-B924835671F8}" dt="2022-09-02T06:56:11.956" v="339" actId="27636"/>
          <ac:spMkLst>
            <pc:docMk/>
            <pc:sldMk cId="1666132252" sldId="263"/>
            <ac:spMk id="3" creationId="{472F0D3B-217F-5841-BA3B-DA57BC0228EB}"/>
          </ac:spMkLst>
        </pc:spChg>
        <pc:picChg chg="add">
          <ac:chgData name="Anfinsen Westgaard, Aina" userId="2eff4e3c-cd4d-4af3-a621-caa9df6403a8" providerId="ADAL" clId="{C6B24413-EAC6-45A9-9CE2-B924835671F8}" dt="2022-09-02T07:19:30.435" v="364" actId="22"/>
          <ac:picMkLst>
            <pc:docMk/>
            <pc:sldMk cId="1666132252" sldId="263"/>
            <ac:picMk id="5" creationId="{232B22DA-4D37-5AE3-179F-63B8FCA4A3A4}"/>
          </ac:picMkLst>
        </pc:picChg>
      </pc:sldChg>
      <pc:sldChg chg="modSp new del mod">
        <pc:chgData name="Anfinsen Westgaard, Aina" userId="2eff4e3c-cd4d-4af3-a621-caa9df6403a8" providerId="ADAL" clId="{C6B24413-EAC6-45A9-9CE2-B924835671F8}" dt="2022-09-01T12:12:06.781" v="237" actId="47"/>
        <pc:sldMkLst>
          <pc:docMk/>
          <pc:sldMk cId="1349220565" sldId="264"/>
        </pc:sldMkLst>
        <pc:spChg chg="mod">
          <ac:chgData name="Anfinsen Westgaard, Aina" userId="2eff4e3c-cd4d-4af3-a621-caa9df6403a8" providerId="ADAL" clId="{C6B24413-EAC6-45A9-9CE2-B924835671F8}" dt="2022-09-01T12:01:11.851" v="193" actId="14100"/>
          <ac:spMkLst>
            <pc:docMk/>
            <pc:sldMk cId="1349220565" sldId="264"/>
            <ac:spMk id="2" creationId="{DBB129EA-2829-FCE7-EEBA-63D9E0A24BE1}"/>
          </ac:spMkLst>
        </pc:spChg>
        <pc:spChg chg="mod">
          <ac:chgData name="Anfinsen Westgaard, Aina" userId="2eff4e3c-cd4d-4af3-a621-caa9df6403a8" providerId="ADAL" clId="{C6B24413-EAC6-45A9-9CE2-B924835671F8}" dt="2022-09-01T12:02:52.206" v="195" actId="27636"/>
          <ac:spMkLst>
            <pc:docMk/>
            <pc:sldMk cId="1349220565" sldId="264"/>
            <ac:spMk id="3" creationId="{9BFBE13C-DC22-A9D1-4A24-C11B1143A57E}"/>
          </ac:spMkLst>
        </pc:spChg>
      </pc:sldChg>
      <pc:sldChg chg="addSp delSp modSp new mod">
        <pc:chgData name="Anfinsen Westgaard, Aina" userId="2eff4e3c-cd4d-4af3-a621-caa9df6403a8" providerId="ADAL" clId="{C6B24413-EAC6-45A9-9CE2-B924835671F8}" dt="2022-09-02T07:19:34.006" v="365" actId="22"/>
        <pc:sldMkLst>
          <pc:docMk/>
          <pc:sldMk cId="3734736308" sldId="265"/>
        </pc:sldMkLst>
        <pc:spChg chg="mod">
          <ac:chgData name="Anfinsen Westgaard, Aina" userId="2eff4e3c-cd4d-4af3-a621-caa9df6403a8" providerId="ADAL" clId="{C6B24413-EAC6-45A9-9CE2-B924835671F8}" dt="2022-09-01T12:04:26.651" v="204" actId="255"/>
          <ac:spMkLst>
            <pc:docMk/>
            <pc:sldMk cId="3734736308" sldId="265"/>
            <ac:spMk id="2" creationId="{38618BC5-E381-5708-B7E6-4196FC206690}"/>
          </ac:spMkLst>
        </pc:spChg>
        <pc:spChg chg="mod">
          <ac:chgData name="Anfinsen Westgaard, Aina" userId="2eff4e3c-cd4d-4af3-a621-caa9df6403a8" providerId="ADAL" clId="{C6B24413-EAC6-45A9-9CE2-B924835671F8}" dt="2022-09-01T12:08:31.421" v="227" actId="1076"/>
          <ac:spMkLst>
            <pc:docMk/>
            <pc:sldMk cId="3734736308" sldId="265"/>
            <ac:spMk id="3" creationId="{9047A641-3BBA-5081-4356-0154601D9911}"/>
          </ac:spMkLst>
        </pc:spChg>
        <pc:spChg chg="add mod">
          <ac:chgData name="Anfinsen Westgaard, Aina" userId="2eff4e3c-cd4d-4af3-a621-caa9df6403a8" providerId="ADAL" clId="{C6B24413-EAC6-45A9-9CE2-B924835671F8}" dt="2022-09-01T12:24:05.920" v="330" actId="14100"/>
          <ac:spMkLst>
            <pc:docMk/>
            <pc:sldMk cId="3734736308" sldId="265"/>
            <ac:spMk id="4" creationId="{E8A5EA20-6879-F501-9785-1A788515C00A}"/>
          </ac:spMkLst>
        </pc:spChg>
        <pc:spChg chg="add del">
          <ac:chgData name="Anfinsen Westgaard, Aina" userId="2eff4e3c-cd4d-4af3-a621-caa9df6403a8" providerId="ADAL" clId="{C6B24413-EAC6-45A9-9CE2-B924835671F8}" dt="2022-09-01T12:07:07.781" v="218" actId="478"/>
          <ac:spMkLst>
            <pc:docMk/>
            <pc:sldMk cId="3734736308" sldId="265"/>
            <ac:spMk id="5" creationId="{EC20EC62-B29F-A90E-3134-DB559658DE3D}"/>
          </ac:spMkLst>
        </pc:spChg>
        <pc:spChg chg="add del">
          <ac:chgData name="Anfinsen Westgaard, Aina" userId="2eff4e3c-cd4d-4af3-a621-caa9df6403a8" providerId="ADAL" clId="{C6B24413-EAC6-45A9-9CE2-B924835671F8}" dt="2022-09-01T12:08:16.411" v="224" actId="478"/>
          <ac:spMkLst>
            <pc:docMk/>
            <pc:sldMk cId="3734736308" sldId="265"/>
            <ac:spMk id="6" creationId="{112D3758-48B7-CF09-AA51-80E5433ED34C}"/>
          </ac:spMkLst>
        </pc:spChg>
        <pc:picChg chg="add">
          <ac:chgData name="Anfinsen Westgaard, Aina" userId="2eff4e3c-cd4d-4af3-a621-caa9df6403a8" providerId="ADAL" clId="{C6B24413-EAC6-45A9-9CE2-B924835671F8}" dt="2022-09-02T07:19:34.006" v="365" actId="22"/>
          <ac:picMkLst>
            <pc:docMk/>
            <pc:sldMk cId="3734736308" sldId="265"/>
            <ac:picMk id="8" creationId="{3A55BB06-BFD0-D52B-26A5-1A2579A556E0}"/>
          </ac:picMkLst>
        </pc:picChg>
      </pc:sldChg>
      <pc:sldChg chg="new del">
        <pc:chgData name="Anfinsen Westgaard, Aina" userId="2eff4e3c-cd4d-4af3-a621-caa9df6403a8" providerId="ADAL" clId="{C6B24413-EAC6-45A9-9CE2-B924835671F8}" dt="2022-09-01T12:09:29.041" v="229" actId="47"/>
        <pc:sldMkLst>
          <pc:docMk/>
          <pc:sldMk cId="9241068" sldId="266"/>
        </pc:sldMkLst>
      </pc:sldChg>
      <pc:sldChg chg="addSp delSp modSp new mod delAnim modAnim">
        <pc:chgData name="Anfinsen Westgaard, Aina" userId="2eff4e3c-cd4d-4af3-a621-caa9df6403a8" providerId="ADAL" clId="{C6B24413-EAC6-45A9-9CE2-B924835671F8}" dt="2022-09-02T10:36:46.155" v="645" actId="20577"/>
        <pc:sldMkLst>
          <pc:docMk/>
          <pc:sldMk cId="766721328" sldId="266"/>
        </pc:sldMkLst>
        <pc:spChg chg="del mod">
          <ac:chgData name="Anfinsen Westgaard, Aina" userId="2eff4e3c-cd4d-4af3-a621-caa9df6403a8" providerId="ADAL" clId="{C6B24413-EAC6-45A9-9CE2-B924835671F8}" dt="2022-09-02T07:39:57.632" v="617" actId="478"/>
          <ac:spMkLst>
            <pc:docMk/>
            <pc:sldMk cId="766721328" sldId="266"/>
            <ac:spMk id="2" creationId="{BE8D06C3-96F0-D96D-F67E-F7B8D3AF0687}"/>
          </ac:spMkLst>
        </pc:spChg>
        <pc:spChg chg="del mod">
          <ac:chgData name="Anfinsen Westgaard, Aina" userId="2eff4e3c-cd4d-4af3-a621-caa9df6403a8" providerId="ADAL" clId="{C6B24413-EAC6-45A9-9CE2-B924835671F8}" dt="2022-09-02T07:34:14.832" v="386"/>
          <ac:spMkLst>
            <pc:docMk/>
            <pc:sldMk cId="766721328" sldId="266"/>
            <ac:spMk id="3" creationId="{8378C0EA-EFE7-3D98-CD3F-4EB6A04D2C86}"/>
          </ac:spMkLst>
        </pc:spChg>
        <pc:spChg chg="add mod">
          <ac:chgData name="Anfinsen Westgaard, Aina" userId="2eff4e3c-cd4d-4af3-a621-caa9df6403a8" providerId="ADAL" clId="{C6B24413-EAC6-45A9-9CE2-B924835671F8}" dt="2022-09-02T10:36:46.155" v="645" actId="20577"/>
          <ac:spMkLst>
            <pc:docMk/>
            <pc:sldMk cId="766721328" sldId="266"/>
            <ac:spMk id="8" creationId="{F52C7F47-4313-706E-7FAB-CC4BC066879B}"/>
          </ac:spMkLst>
        </pc:spChg>
        <pc:picChg chg="add">
          <ac:chgData name="Anfinsen Westgaard, Aina" userId="2eff4e3c-cd4d-4af3-a621-caa9df6403a8" providerId="ADAL" clId="{C6B24413-EAC6-45A9-9CE2-B924835671F8}" dt="2022-09-02T07:19:38.137" v="366" actId="22"/>
          <ac:picMkLst>
            <pc:docMk/>
            <pc:sldMk cId="766721328" sldId="266"/>
            <ac:picMk id="5" creationId="{6FC97EBE-D269-C316-243B-28625D6B4663}"/>
          </ac:picMkLst>
        </pc:picChg>
        <pc:picChg chg="add del mod">
          <ac:chgData name="Anfinsen Westgaard, Aina" userId="2eff4e3c-cd4d-4af3-a621-caa9df6403a8" providerId="ADAL" clId="{C6B24413-EAC6-45A9-9CE2-B924835671F8}" dt="2022-09-02T07:34:57.331" v="388" actId="478"/>
          <ac:picMkLst>
            <pc:docMk/>
            <pc:sldMk cId="766721328" sldId="266"/>
            <ac:picMk id="6" creationId="{8D6AC034-5102-4C6D-16B2-EAC03123CEE2}"/>
          </ac:picMkLst>
        </pc:picChg>
      </pc:sldChg>
      <pc:sldChg chg="addSp modSp new mod">
        <pc:chgData name="Anfinsen Westgaard, Aina" userId="2eff4e3c-cd4d-4af3-a621-caa9df6403a8" providerId="ADAL" clId="{C6B24413-EAC6-45A9-9CE2-B924835671F8}" dt="2022-09-02T07:46:41.406" v="639" actId="5793"/>
        <pc:sldMkLst>
          <pc:docMk/>
          <pc:sldMk cId="3401680686" sldId="267"/>
        </pc:sldMkLst>
        <pc:spChg chg="mod">
          <ac:chgData name="Anfinsen Westgaard, Aina" userId="2eff4e3c-cd4d-4af3-a621-caa9df6403a8" providerId="ADAL" clId="{C6B24413-EAC6-45A9-9CE2-B924835671F8}" dt="2022-09-01T12:12:53.351" v="240" actId="255"/>
          <ac:spMkLst>
            <pc:docMk/>
            <pc:sldMk cId="3401680686" sldId="267"/>
            <ac:spMk id="2" creationId="{40408B00-E700-878F-FB14-083EC8724294}"/>
          </ac:spMkLst>
        </pc:spChg>
        <pc:spChg chg="mod">
          <ac:chgData name="Anfinsen Westgaard, Aina" userId="2eff4e3c-cd4d-4af3-a621-caa9df6403a8" providerId="ADAL" clId="{C6B24413-EAC6-45A9-9CE2-B924835671F8}" dt="2022-09-02T07:46:41.406" v="639" actId="5793"/>
          <ac:spMkLst>
            <pc:docMk/>
            <pc:sldMk cId="3401680686" sldId="267"/>
            <ac:spMk id="3" creationId="{12A3F958-DEEF-BB63-42EC-9E00FCEF8A46}"/>
          </ac:spMkLst>
        </pc:spChg>
        <pc:picChg chg="add">
          <ac:chgData name="Anfinsen Westgaard, Aina" userId="2eff4e3c-cd4d-4af3-a621-caa9df6403a8" providerId="ADAL" clId="{C6B24413-EAC6-45A9-9CE2-B924835671F8}" dt="2022-09-02T07:19:43.151" v="367" actId="22"/>
          <ac:picMkLst>
            <pc:docMk/>
            <pc:sldMk cId="3401680686" sldId="267"/>
            <ac:picMk id="5" creationId="{D83A131A-8280-D864-448F-298A019609C7}"/>
          </ac:picMkLst>
        </pc:picChg>
      </pc:sldChg>
      <pc:sldChg chg="addSp delSp modSp add mod ord modAnim">
        <pc:chgData name="Anfinsen Westgaard, Aina" userId="2eff4e3c-cd4d-4af3-a621-caa9df6403a8" providerId="ADAL" clId="{C6B24413-EAC6-45A9-9CE2-B924835671F8}" dt="2022-09-05T07:24:37.549" v="656"/>
        <pc:sldMkLst>
          <pc:docMk/>
          <pc:sldMk cId="2294932334" sldId="268"/>
        </pc:sldMkLst>
        <pc:spChg chg="mod">
          <ac:chgData name="Anfinsen Westgaard, Aina" userId="2eff4e3c-cd4d-4af3-a621-caa9df6403a8" providerId="ADAL" clId="{C6B24413-EAC6-45A9-9CE2-B924835671F8}" dt="2022-09-02T11:29:17.177" v="652" actId="27636"/>
          <ac:spMkLst>
            <pc:docMk/>
            <pc:sldMk cId="2294932334" sldId="268"/>
            <ac:spMk id="2" creationId="{BE8D06C3-96F0-D96D-F67E-F7B8D3AF0687}"/>
          </ac:spMkLst>
        </pc:spChg>
        <pc:spChg chg="del mod">
          <ac:chgData name="Anfinsen Westgaard, Aina" userId="2eff4e3c-cd4d-4af3-a621-caa9df6403a8" providerId="ADAL" clId="{C6B24413-EAC6-45A9-9CE2-B924835671F8}" dt="2022-09-02T11:30:43.854" v="654"/>
          <ac:spMkLst>
            <pc:docMk/>
            <pc:sldMk cId="2294932334" sldId="268"/>
            <ac:spMk id="3" creationId="{8378C0EA-EFE7-3D98-CD3F-4EB6A04D2C86}"/>
          </ac:spMkLst>
        </pc:spChg>
        <pc:picChg chg="add mod">
          <ac:chgData name="Anfinsen Westgaard, Aina" userId="2eff4e3c-cd4d-4af3-a621-caa9df6403a8" providerId="ADAL" clId="{C6B24413-EAC6-45A9-9CE2-B924835671F8}" dt="2022-09-02T11:30:43.854" v="654"/>
          <ac:picMkLst>
            <pc:docMk/>
            <pc:sldMk cId="2294932334" sldId="268"/>
            <ac:picMk id="4" creationId="{472ED398-A08A-35F2-C00C-C141D49C0AE2}"/>
          </ac:picMkLst>
        </pc:picChg>
      </pc:sldChg>
      <pc:sldChg chg="modSp add del mod">
        <pc:chgData name="Anfinsen Westgaard, Aina" userId="2eff4e3c-cd4d-4af3-a621-caa9df6403a8" providerId="ADAL" clId="{C6B24413-EAC6-45A9-9CE2-B924835671F8}" dt="2022-09-02T11:28:58.319" v="649" actId="47"/>
        <pc:sldMkLst>
          <pc:docMk/>
          <pc:sldMk cId="1437661168" sldId="269"/>
        </pc:sldMkLst>
        <pc:spChg chg="mod">
          <ac:chgData name="Anfinsen Westgaard, Aina" userId="2eff4e3c-cd4d-4af3-a621-caa9df6403a8" providerId="ADAL" clId="{C6B24413-EAC6-45A9-9CE2-B924835671F8}" dt="2022-09-02T11:28:55.300" v="648" actId="21"/>
          <ac:spMkLst>
            <pc:docMk/>
            <pc:sldMk cId="1437661168" sldId="269"/>
            <ac:spMk id="8" creationId="{F52C7F47-4313-706E-7FAB-CC4BC066879B}"/>
          </ac:spMkLst>
        </pc:spChg>
      </pc:sldChg>
      <pc:sldChg chg="add">
        <pc:chgData name="Anfinsen Westgaard, Aina" userId="2eff4e3c-cd4d-4af3-a621-caa9df6403a8" providerId="ADAL" clId="{C6B24413-EAC6-45A9-9CE2-B924835671F8}" dt="2022-09-02T11:29:07.964" v="650" actId="2890"/>
        <pc:sldMkLst>
          <pc:docMk/>
          <pc:sldMk cId="4142264017" sldId="269"/>
        </pc:sldMkLst>
      </pc:sldChg>
      <pc:sldMasterChg chg="del delSldLayout">
        <pc:chgData name="Anfinsen Westgaard, Aina" userId="2eff4e3c-cd4d-4af3-a621-caa9df6403a8" providerId="ADAL" clId="{C6B24413-EAC6-45A9-9CE2-B924835671F8}" dt="2022-09-01T11:49:33.761" v="124" actId="47"/>
        <pc:sldMasterMkLst>
          <pc:docMk/>
          <pc:sldMasterMk cId="1299588631" sldId="2147483648"/>
        </pc:sldMasterMkLst>
        <pc:sldLayoutChg chg="del">
          <pc:chgData name="Anfinsen Westgaard, Aina" userId="2eff4e3c-cd4d-4af3-a621-caa9df6403a8" providerId="ADAL" clId="{C6B24413-EAC6-45A9-9CE2-B924835671F8}" dt="2022-09-01T11:49:33.761" v="124" actId="47"/>
          <pc:sldLayoutMkLst>
            <pc:docMk/>
            <pc:sldMasterMk cId="1299588631" sldId="2147483648"/>
            <pc:sldLayoutMk cId="1115295718" sldId="2147483660"/>
          </pc:sldLayoutMkLst>
        </pc:sldLayoutChg>
        <pc:sldLayoutChg chg="del">
          <pc:chgData name="Anfinsen Westgaard, Aina" userId="2eff4e3c-cd4d-4af3-a621-caa9df6403a8" providerId="ADAL" clId="{C6B24413-EAC6-45A9-9CE2-B924835671F8}" dt="2022-09-01T11:49:33.761" v="124" actId="47"/>
          <pc:sldLayoutMkLst>
            <pc:docMk/>
            <pc:sldMasterMk cId="1299588631" sldId="2147483648"/>
            <pc:sldLayoutMk cId="3038831783" sldId="2147483661"/>
          </pc:sldLayoutMkLst>
        </pc:sldLayoutChg>
        <pc:sldLayoutChg chg="del">
          <pc:chgData name="Anfinsen Westgaard, Aina" userId="2eff4e3c-cd4d-4af3-a621-caa9df6403a8" providerId="ADAL" clId="{C6B24413-EAC6-45A9-9CE2-B924835671F8}" dt="2022-09-01T11:49:33.761" v="124" actId="47"/>
          <pc:sldLayoutMkLst>
            <pc:docMk/>
            <pc:sldMasterMk cId="1299588631" sldId="2147483648"/>
            <pc:sldLayoutMk cId="2242282494" sldId="2147483662"/>
          </pc:sldLayoutMkLst>
        </pc:sldLayoutChg>
        <pc:sldLayoutChg chg="del">
          <pc:chgData name="Anfinsen Westgaard, Aina" userId="2eff4e3c-cd4d-4af3-a621-caa9df6403a8" providerId="ADAL" clId="{C6B24413-EAC6-45A9-9CE2-B924835671F8}" dt="2022-09-01T11:49:33.761" v="124" actId="47"/>
          <pc:sldLayoutMkLst>
            <pc:docMk/>
            <pc:sldMasterMk cId="1299588631" sldId="2147483648"/>
            <pc:sldLayoutMk cId="2918186251" sldId="2147483673"/>
          </pc:sldLayoutMkLst>
        </pc:sldLayoutChg>
        <pc:sldLayoutChg chg="del">
          <pc:chgData name="Anfinsen Westgaard, Aina" userId="2eff4e3c-cd4d-4af3-a621-caa9df6403a8" providerId="ADAL" clId="{C6B24413-EAC6-45A9-9CE2-B924835671F8}" dt="2022-09-01T11:49:33.761" v="124" actId="47"/>
          <pc:sldLayoutMkLst>
            <pc:docMk/>
            <pc:sldMasterMk cId="1299588631" sldId="2147483648"/>
            <pc:sldLayoutMk cId="1737810982" sldId="2147483674"/>
          </pc:sldLayoutMkLst>
        </pc:sldLayoutChg>
        <pc:sldLayoutChg chg="del">
          <pc:chgData name="Anfinsen Westgaard, Aina" userId="2eff4e3c-cd4d-4af3-a621-caa9df6403a8" providerId="ADAL" clId="{C6B24413-EAC6-45A9-9CE2-B924835671F8}" dt="2022-09-01T11:49:33.761" v="124" actId="47"/>
          <pc:sldLayoutMkLst>
            <pc:docMk/>
            <pc:sldMasterMk cId="1299588631" sldId="2147483648"/>
            <pc:sldLayoutMk cId="3694071709" sldId="2147483675"/>
          </pc:sldLayoutMkLst>
        </pc:sldLayoutChg>
        <pc:sldLayoutChg chg="del">
          <pc:chgData name="Anfinsen Westgaard, Aina" userId="2eff4e3c-cd4d-4af3-a621-caa9df6403a8" providerId="ADAL" clId="{C6B24413-EAC6-45A9-9CE2-B924835671F8}" dt="2022-09-01T11:49:33.761" v="124" actId="47"/>
          <pc:sldLayoutMkLst>
            <pc:docMk/>
            <pc:sldMasterMk cId="1299588631" sldId="2147483648"/>
            <pc:sldLayoutMk cId="478078447" sldId="2147483676"/>
          </pc:sldLayoutMkLst>
        </pc:sldLayoutChg>
        <pc:sldLayoutChg chg="del">
          <pc:chgData name="Anfinsen Westgaard, Aina" userId="2eff4e3c-cd4d-4af3-a621-caa9df6403a8" providerId="ADAL" clId="{C6B24413-EAC6-45A9-9CE2-B924835671F8}" dt="2022-09-01T11:49:33.761" v="124" actId="47"/>
          <pc:sldLayoutMkLst>
            <pc:docMk/>
            <pc:sldMasterMk cId="1299588631" sldId="2147483648"/>
            <pc:sldLayoutMk cId="2846780123" sldId="2147483677"/>
          </pc:sldLayoutMkLst>
        </pc:sldLayoutChg>
        <pc:sldLayoutChg chg="del">
          <pc:chgData name="Anfinsen Westgaard, Aina" userId="2eff4e3c-cd4d-4af3-a621-caa9df6403a8" providerId="ADAL" clId="{C6B24413-EAC6-45A9-9CE2-B924835671F8}" dt="2022-09-01T11:49:33.761" v="124" actId="47"/>
          <pc:sldLayoutMkLst>
            <pc:docMk/>
            <pc:sldMasterMk cId="1299588631" sldId="2147483648"/>
            <pc:sldLayoutMk cId="1998849208" sldId="2147483678"/>
          </pc:sldLayoutMkLst>
        </pc:sldLayoutChg>
      </pc:sldMasterChg>
      <pc:sldMasterChg chg="setBg modSldLayout">
        <pc:chgData name="Anfinsen Westgaard, Aina" userId="2eff4e3c-cd4d-4af3-a621-caa9df6403a8" providerId="ADAL" clId="{C6B24413-EAC6-45A9-9CE2-B924835671F8}" dt="2022-09-02T07:15:20.149" v="358"/>
        <pc:sldMasterMkLst>
          <pc:docMk/>
          <pc:sldMasterMk cId="2338757167" sldId="2147483692"/>
        </pc:sldMasterMkLst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338757167" sldId="2147483692"/>
            <pc:sldLayoutMk cId="2048008959" sldId="2147483698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338757167" sldId="2147483692"/>
            <pc:sldLayoutMk cId="884093204" sldId="2147483699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338757167" sldId="2147483692"/>
            <pc:sldLayoutMk cId="3627579190" sldId="2147483704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338757167" sldId="2147483692"/>
            <pc:sldLayoutMk cId="1913172962" sldId="2147483705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338757167" sldId="2147483692"/>
            <pc:sldLayoutMk cId="2343626201" sldId="2147483706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338757167" sldId="2147483692"/>
            <pc:sldLayoutMk cId="3674978961" sldId="2147483707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338757167" sldId="2147483692"/>
            <pc:sldLayoutMk cId="25340703" sldId="2147483708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338757167" sldId="2147483692"/>
            <pc:sldLayoutMk cId="2109140244" sldId="2147483709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338757167" sldId="2147483692"/>
            <pc:sldLayoutMk cId="2956469529" sldId="2147483710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338757167" sldId="2147483692"/>
            <pc:sldLayoutMk cId="3487737823" sldId="2147483711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338757167" sldId="2147483692"/>
            <pc:sldLayoutMk cId="4260008959" sldId="2147483712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338757167" sldId="2147483692"/>
            <pc:sldLayoutMk cId="2116712623" sldId="2147483713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338757167" sldId="2147483692"/>
            <pc:sldLayoutMk cId="29778973" sldId="2147483714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338757167" sldId="2147483692"/>
            <pc:sldLayoutMk cId="3527657313" sldId="2147483750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338757167" sldId="2147483692"/>
            <pc:sldLayoutMk cId="3467861892" sldId="2147483770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338757167" sldId="2147483692"/>
            <pc:sldLayoutMk cId="1580237043" sldId="2147483793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338757167" sldId="2147483692"/>
            <pc:sldLayoutMk cId="2049151180" sldId="2147483794"/>
          </pc:sldLayoutMkLst>
        </pc:sldLayoutChg>
      </pc:sldMasterChg>
      <pc:sldMasterChg chg="setBg modSldLayout">
        <pc:chgData name="Anfinsen Westgaard, Aina" userId="2eff4e3c-cd4d-4af3-a621-caa9df6403a8" providerId="ADAL" clId="{C6B24413-EAC6-45A9-9CE2-B924835671F8}" dt="2022-09-02T07:15:20.149" v="358"/>
        <pc:sldMasterMkLst>
          <pc:docMk/>
          <pc:sldMasterMk cId="822364460" sldId="2147483725"/>
        </pc:sldMasterMkLst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822364460" sldId="2147483725"/>
            <pc:sldLayoutMk cId="1579614980" sldId="2147483739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822364460" sldId="2147483725"/>
            <pc:sldLayoutMk cId="1948976545" sldId="2147483740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822364460" sldId="2147483725"/>
            <pc:sldLayoutMk cId="3551515313" sldId="2147483741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822364460" sldId="2147483725"/>
            <pc:sldLayoutMk cId="1435511336" sldId="2147483742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822364460" sldId="2147483725"/>
            <pc:sldLayoutMk cId="3492776417" sldId="2147483743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822364460" sldId="2147483725"/>
            <pc:sldLayoutMk cId="172845436" sldId="2147483744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822364460" sldId="2147483725"/>
            <pc:sldLayoutMk cId="3485927852" sldId="2147483745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822364460" sldId="2147483725"/>
            <pc:sldLayoutMk cId="2777983646" sldId="2147483746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822364460" sldId="2147483725"/>
            <pc:sldLayoutMk cId="3161827291" sldId="2147483747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822364460" sldId="2147483725"/>
            <pc:sldLayoutMk cId="294926324" sldId="2147483748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822364460" sldId="2147483725"/>
            <pc:sldLayoutMk cId="4148207928" sldId="2147483749"/>
          </pc:sldLayoutMkLst>
        </pc:sldLayoutChg>
      </pc:sldMasterChg>
      <pc:sldMasterChg chg="setBg modSldLayout">
        <pc:chgData name="Anfinsen Westgaard, Aina" userId="2eff4e3c-cd4d-4af3-a621-caa9df6403a8" providerId="ADAL" clId="{C6B24413-EAC6-45A9-9CE2-B924835671F8}" dt="2022-09-02T07:15:20.149" v="358"/>
        <pc:sldMasterMkLst>
          <pc:docMk/>
          <pc:sldMasterMk cId="2076502290" sldId="2147483751"/>
        </pc:sldMasterMkLst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3059716447" sldId="2147483752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143040196" sldId="2147483753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959546883" sldId="2147483754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1956488938" sldId="2147483755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122211467" sldId="2147483756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3125325265" sldId="2147483757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2673665813" sldId="2147483758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66234303" sldId="2147483759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3982495178" sldId="2147483760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3846840587" sldId="2147483761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1664486458" sldId="2147483762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840365993" sldId="2147483763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908839988" sldId="2147483764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2200720203" sldId="2147483765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3009604952" sldId="2147483766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2205835314" sldId="2147483767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3558923060" sldId="2147483768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2076502290" sldId="2147483751"/>
            <pc:sldLayoutMk cId="1053979761" sldId="2147483769"/>
          </pc:sldLayoutMkLst>
        </pc:sldLayoutChg>
      </pc:sldMasterChg>
      <pc:sldMasterChg chg="setBg modSldLayout">
        <pc:chgData name="Anfinsen Westgaard, Aina" userId="2eff4e3c-cd4d-4af3-a621-caa9df6403a8" providerId="ADAL" clId="{C6B24413-EAC6-45A9-9CE2-B924835671F8}" dt="2022-09-02T07:15:20.149" v="358"/>
        <pc:sldMasterMkLst>
          <pc:docMk/>
          <pc:sldMasterMk cId="1956429480" sldId="2147483771"/>
        </pc:sldMasterMkLst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1956429480" sldId="2147483771"/>
            <pc:sldLayoutMk cId="2510697642" sldId="2147483773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1956429480" sldId="2147483771"/>
            <pc:sldLayoutMk cId="1759323121" sldId="2147483774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1956429480" sldId="2147483771"/>
            <pc:sldLayoutMk cId="1726468513" sldId="2147483775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1956429480" sldId="2147483771"/>
            <pc:sldLayoutMk cId="1770659555" sldId="2147483776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1956429480" sldId="2147483771"/>
            <pc:sldLayoutMk cId="4257326197" sldId="2147483777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1956429480" sldId="2147483771"/>
            <pc:sldLayoutMk cId="370398579" sldId="2147483778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1956429480" sldId="2147483771"/>
            <pc:sldLayoutMk cId="2192397638" sldId="2147483779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1956429480" sldId="2147483771"/>
            <pc:sldLayoutMk cId="612598212" sldId="2147483780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1956429480" sldId="2147483771"/>
            <pc:sldLayoutMk cId="1153817168" sldId="2147483781"/>
          </pc:sldLayoutMkLst>
        </pc:sldLayoutChg>
      </pc:sldMasterChg>
      <pc:sldMasterChg chg="setBg modSldLayout">
        <pc:chgData name="Anfinsen Westgaard, Aina" userId="2eff4e3c-cd4d-4af3-a621-caa9df6403a8" providerId="ADAL" clId="{C6B24413-EAC6-45A9-9CE2-B924835671F8}" dt="2022-09-02T07:15:20.149" v="358"/>
        <pc:sldMasterMkLst>
          <pc:docMk/>
          <pc:sldMasterMk cId="490854611" sldId="2147483782"/>
        </pc:sldMasterMkLst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490854611" sldId="2147483782"/>
            <pc:sldLayoutMk cId="2611098068" sldId="2147483783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490854611" sldId="2147483782"/>
            <pc:sldLayoutMk cId="4181449812" sldId="2147483784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490854611" sldId="2147483782"/>
            <pc:sldLayoutMk cId="4275835177" sldId="2147483785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490854611" sldId="2147483782"/>
            <pc:sldLayoutMk cId="3320479719" sldId="2147483786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490854611" sldId="2147483782"/>
            <pc:sldLayoutMk cId="1590130285" sldId="2147483787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490854611" sldId="2147483782"/>
            <pc:sldLayoutMk cId="2667201700" sldId="2147483788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490854611" sldId="2147483782"/>
            <pc:sldLayoutMk cId="752369182" sldId="2147483789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490854611" sldId="2147483782"/>
            <pc:sldLayoutMk cId="1262491111" sldId="2147483790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490854611" sldId="2147483782"/>
            <pc:sldLayoutMk cId="3630363764" sldId="2147483791"/>
          </pc:sldLayoutMkLst>
        </pc:sldLayoutChg>
        <pc:sldLayoutChg chg="setBg">
          <pc:chgData name="Anfinsen Westgaard, Aina" userId="2eff4e3c-cd4d-4af3-a621-caa9df6403a8" providerId="ADAL" clId="{C6B24413-EAC6-45A9-9CE2-B924835671F8}" dt="2022-09-02T07:15:20.149" v="358"/>
          <pc:sldLayoutMkLst>
            <pc:docMk/>
            <pc:sldMasterMk cId="490854611" sldId="2147483782"/>
            <pc:sldLayoutMk cId="3187327782" sldId="2147483792"/>
          </pc:sldLayoutMkLst>
        </pc:sldLayoutChg>
      </pc:sldMasterChg>
    </pc:docChg>
  </pc:docChgLst>
  <pc:docChgLst>
    <pc:chgData name="Anfinsen Westgaard, Aina" userId="2eff4e3c-cd4d-4af3-a621-caa9df6403a8" providerId="ADAL" clId="{452457A0-4211-44B2-B3BA-D628511EFD85}"/>
    <pc:docChg chg="custSel modSld">
      <pc:chgData name="Anfinsen Westgaard, Aina" userId="2eff4e3c-cd4d-4af3-a621-caa9df6403a8" providerId="ADAL" clId="{452457A0-4211-44B2-B3BA-D628511EFD85}" dt="2022-09-05T07:40:58.205" v="3"/>
      <pc:docMkLst>
        <pc:docMk/>
      </pc:docMkLst>
      <pc:sldChg chg="addSp delSp modSp mod delAnim modAnim">
        <pc:chgData name="Anfinsen Westgaard, Aina" userId="2eff4e3c-cd4d-4af3-a621-caa9df6403a8" providerId="ADAL" clId="{452457A0-4211-44B2-B3BA-D628511EFD85}" dt="2022-09-05T07:40:58.205" v="3"/>
        <pc:sldMkLst>
          <pc:docMk/>
          <pc:sldMk cId="2294932334" sldId="268"/>
        </pc:sldMkLst>
        <pc:spChg chg="add del mod">
          <ac:chgData name="Anfinsen Westgaard, Aina" userId="2eff4e3c-cd4d-4af3-a621-caa9df6403a8" providerId="ADAL" clId="{452457A0-4211-44B2-B3BA-D628511EFD85}" dt="2022-09-05T07:39:51.342" v="1"/>
          <ac:spMkLst>
            <pc:docMk/>
            <pc:sldMk cId="2294932334" sldId="268"/>
            <ac:spMk id="6" creationId="{7CA320CF-CDBE-ED66-5294-565CE34C06D1}"/>
          </ac:spMkLst>
        </pc:spChg>
        <pc:spChg chg="add del mod">
          <ac:chgData name="Anfinsen Westgaard, Aina" userId="2eff4e3c-cd4d-4af3-a621-caa9df6403a8" providerId="ADAL" clId="{452457A0-4211-44B2-B3BA-D628511EFD85}" dt="2022-09-05T07:40:58.205" v="3"/>
          <ac:spMkLst>
            <pc:docMk/>
            <pc:sldMk cId="2294932334" sldId="268"/>
            <ac:spMk id="9" creationId="{43DED09F-C590-4291-65B5-C747D26109BB}"/>
          </ac:spMkLst>
        </pc:spChg>
        <pc:picChg chg="del">
          <ac:chgData name="Anfinsen Westgaard, Aina" userId="2eff4e3c-cd4d-4af3-a621-caa9df6403a8" providerId="ADAL" clId="{452457A0-4211-44B2-B3BA-D628511EFD85}" dt="2022-09-05T07:39:42.138" v="0" actId="478"/>
          <ac:picMkLst>
            <pc:docMk/>
            <pc:sldMk cId="2294932334" sldId="268"/>
            <ac:picMk id="4" creationId="{472ED398-A08A-35F2-C00C-C141D49C0AE2}"/>
          </ac:picMkLst>
        </pc:picChg>
        <pc:picChg chg="add del mod">
          <ac:chgData name="Anfinsen Westgaard, Aina" userId="2eff4e3c-cd4d-4af3-a621-caa9df6403a8" providerId="ADAL" clId="{452457A0-4211-44B2-B3BA-D628511EFD85}" dt="2022-09-05T07:39:57.993" v="2" actId="478"/>
          <ac:picMkLst>
            <pc:docMk/>
            <pc:sldMk cId="2294932334" sldId="268"/>
            <ac:picMk id="7" creationId="{B28AD145-A0F3-9F27-A4FA-76B21CDF1C88}"/>
          </ac:picMkLst>
        </pc:picChg>
        <pc:picChg chg="add mod">
          <ac:chgData name="Anfinsen Westgaard, Aina" userId="2eff4e3c-cd4d-4af3-a621-caa9df6403a8" providerId="ADAL" clId="{452457A0-4211-44B2-B3BA-D628511EFD85}" dt="2022-09-05T07:40:58.205" v="3"/>
          <ac:picMkLst>
            <pc:docMk/>
            <pc:sldMk cId="2294932334" sldId="268"/>
            <ac:picMk id="10" creationId="{CDC988E9-4C5A-F52F-0AC8-45BC6D64249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t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tif"/><Relationship Id="rId4" Type="http://schemas.openxmlformats.org/officeDocument/2006/relationships/image" Target="../media/image7.ti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ed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624137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71BC3238-A670-A506-0E74-EBEFD200D027}"/>
              </a:ext>
            </a:extLst>
          </p:cNvPr>
          <p:cNvSpPr txBox="1">
            <a:spLocks/>
          </p:cNvSpPr>
          <p:nvPr userDrawn="1"/>
        </p:nvSpPr>
        <p:spPr>
          <a:xfrm>
            <a:off x="709863" y="682770"/>
            <a:ext cx="46241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kkurat Bold" panose="02000500000000000000" pitchFamily="2" charset="77"/>
                <a:ea typeface="+mj-ea"/>
                <a:cs typeface="Circular Std Medium" panose="020B0604020101020102" pitchFamily="34" charset="77"/>
              </a:defRPr>
            </a:lvl1pPr>
          </a:lstStyle>
          <a:p>
            <a:r>
              <a:rPr lang="nb-NO" b="1" i="0" dirty="0">
                <a:latin typeface="Metropolis Semi Bold" pitchFamily="2" charset="77"/>
              </a:rPr>
              <a:t>Agenda</a:t>
            </a:r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2F0102C7-D71E-8C18-2CB8-A07620D6BB3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800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4624137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624137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20F5299-0083-4AE8-7AA6-E62E12FB6D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tx2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773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9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dtstil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79" y="621691"/>
            <a:ext cx="9236242" cy="365126"/>
          </a:xfrm>
        </p:spPr>
        <p:txBody>
          <a:bodyPr>
            <a:noAutofit/>
          </a:bodyPr>
          <a:lstStyle>
            <a:lvl1pPr algn="ctr">
              <a:defRPr sz="3200" spc="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37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Sirk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62EF77D-9A00-9437-7B7F-79E0E2B71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5863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B7803332-3A19-D477-0576-2235991E59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5540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0CE7689-D6B5-1E4A-03FD-5092DC3A66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6186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60008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dtstilt Sirk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C62EF77D-9A00-9437-7B7F-79E0E2B718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5863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8" name="Plassholder for tekst 6">
            <a:extLst>
              <a:ext uri="{FF2B5EF4-FFF2-40B4-BE49-F238E27FC236}">
                <a16:creationId xmlns:a16="http://schemas.microsoft.com/office/drawing/2014/main" id="{B7803332-3A19-D477-0576-2235991E59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5540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A0CE7689-D6B5-1E4A-03FD-5092DC3A66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46186" y="1976563"/>
            <a:ext cx="3120274" cy="3122260"/>
          </a:xfrm>
          <a:prstGeom prst="ellipse">
            <a:avLst/>
          </a:prstGeom>
          <a:solidFill>
            <a:schemeClr val="accent1"/>
          </a:solidFill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7443B258-7DBB-F87F-44D9-F00EA0F64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79" y="621691"/>
            <a:ext cx="9236242" cy="365126"/>
          </a:xfrm>
        </p:spPr>
        <p:txBody>
          <a:bodyPr>
            <a:noAutofit/>
          </a:bodyPr>
          <a:lstStyle>
            <a:lvl1pPr algn="ctr">
              <a:defRPr sz="3200" spc="0" baseline="0"/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049151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mhev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256CBCB3-1E7C-C85C-B61A-A9AE05B2EF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3" y="6004074"/>
            <a:ext cx="1532021" cy="768717"/>
          </a:xfrm>
          <a:prstGeom prst="rect">
            <a:avLst/>
          </a:prstGeom>
        </p:spPr>
      </p:pic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7F8F1F12-880A-428B-FB1C-5BD96A5495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7963" y="1945723"/>
            <a:ext cx="9236075" cy="247808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0" b="1" i="0" spc="50" baseline="0">
                <a:solidFill>
                  <a:schemeClr val="bg1"/>
                </a:solidFill>
                <a:latin typeface="FK Screamer Bold" pitchFamily="2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100.000</a:t>
            </a:r>
          </a:p>
        </p:txBody>
      </p:sp>
      <p:sp>
        <p:nvSpPr>
          <p:cNvPr id="14" name="Plassholder for tekst 12">
            <a:extLst>
              <a:ext uri="{FF2B5EF4-FFF2-40B4-BE49-F238E27FC236}">
                <a16:creationId xmlns:a16="http://schemas.microsoft.com/office/drawing/2014/main" id="{E87836B7-528D-C7DE-56F6-8A30AFCBBF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77963" y="1087888"/>
            <a:ext cx="9236075" cy="8578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Over</a:t>
            </a:r>
          </a:p>
        </p:txBody>
      </p:sp>
      <p:sp>
        <p:nvSpPr>
          <p:cNvPr id="15" name="Plassholder for tekst 12">
            <a:extLst>
              <a:ext uri="{FF2B5EF4-FFF2-40B4-BE49-F238E27FC236}">
                <a16:creationId xmlns:a16="http://schemas.microsoft.com/office/drawing/2014/main" id="{A24D820D-E6E9-C0E5-74E0-B81792EAC0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77963" y="4416766"/>
            <a:ext cx="9236075" cy="85783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kamper i året</a:t>
            </a:r>
          </a:p>
        </p:txBody>
      </p:sp>
    </p:spTree>
    <p:extLst>
      <p:ext uri="{BB962C8B-B14F-4D97-AF65-F5344CB8AC3E}">
        <p14:creationId xmlns:p14="http://schemas.microsoft.com/office/powerpoint/2010/main" val="2116712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46D25C0-7B59-C7FC-81AE-91B33C086C4E}"/>
              </a:ext>
            </a:extLst>
          </p:cNvPr>
          <p:cNvSpPr/>
          <p:nvPr userDrawn="1"/>
        </p:nvSpPr>
        <p:spPr>
          <a:xfrm>
            <a:off x="5337628" y="2080860"/>
            <a:ext cx="1516743" cy="1516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3FA7769-2395-E11A-415A-BDE15949F0A7}"/>
              </a:ext>
            </a:extLst>
          </p:cNvPr>
          <p:cNvSpPr/>
          <p:nvPr userDrawn="1"/>
        </p:nvSpPr>
        <p:spPr>
          <a:xfrm>
            <a:off x="2449288" y="2080860"/>
            <a:ext cx="1516743" cy="1516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D83A68F-2B3A-3589-6B15-C5AFA2ABBA58}"/>
              </a:ext>
            </a:extLst>
          </p:cNvPr>
          <p:cNvSpPr/>
          <p:nvPr userDrawn="1"/>
        </p:nvSpPr>
        <p:spPr>
          <a:xfrm>
            <a:off x="8225969" y="2080860"/>
            <a:ext cx="1516743" cy="15167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0A1478AB-A210-CDF7-F791-554F37694F4D}"/>
              </a:ext>
            </a:extLst>
          </p:cNvPr>
          <p:cNvSpPr/>
          <p:nvPr userDrawn="1"/>
        </p:nvSpPr>
        <p:spPr>
          <a:xfrm>
            <a:off x="2886332" y="2517904"/>
            <a:ext cx="642654" cy="642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925"/>
                </a:moveTo>
                <a:cubicBezTo>
                  <a:pt x="13687" y="1925"/>
                  <a:pt x="14008" y="2032"/>
                  <a:pt x="15184" y="2032"/>
                </a:cubicBezTo>
                <a:cubicBezTo>
                  <a:pt x="16147" y="2139"/>
                  <a:pt x="16788" y="2246"/>
                  <a:pt x="17109" y="2459"/>
                </a:cubicBezTo>
                <a:cubicBezTo>
                  <a:pt x="17644" y="2566"/>
                  <a:pt x="17964" y="2887"/>
                  <a:pt x="18392" y="3208"/>
                </a:cubicBezTo>
                <a:cubicBezTo>
                  <a:pt x="18713" y="3636"/>
                  <a:pt x="19034" y="3956"/>
                  <a:pt x="19248" y="4491"/>
                </a:cubicBezTo>
                <a:cubicBezTo>
                  <a:pt x="19354" y="4812"/>
                  <a:pt x="19568" y="5453"/>
                  <a:pt x="19568" y="6416"/>
                </a:cubicBezTo>
                <a:cubicBezTo>
                  <a:pt x="19568" y="7592"/>
                  <a:pt x="19675" y="7913"/>
                  <a:pt x="19675" y="10800"/>
                </a:cubicBezTo>
                <a:cubicBezTo>
                  <a:pt x="19675" y="13687"/>
                  <a:pt x="19568" y="14008"/>
                  <a:pt x="19568" y="15184"/>
                </a:cubicBezTo>
                <a:cubicBezTo>
                  <a:pt x="19568" y="16253"/>
                  <a:pt x="19354" y="16788"/>
                  <a:pt x="19248" y="17216"/>
                </a:cubicBezTo>
                <a:cubicBezTo>
                  <a:pt x="19034" y="17644"/>
                  <a:pt x="18713" y="18071"/>
                  <a:pt x="18392" y="18392"/>
                </a:cubicBezTo>
                <a:cubicBezTo>
                  <a:pt x="17964" y="18820"/>
                  <a:pt x="17644" y="19034"/>
                  <a:pt x="17109" y="19248"/>
                </a:cubicBezTo>
                <a:cubicBezTo>
                  <a:pt x="16788" y="19354"/>
                  <a:pt x="16147" y="19568"/>
                  <a:pt x="15184" y="19568"/>
                </a:cubicBezTo>
                <a:cubicBezTo>
                  <a:pt x="14008" y="19675"/>
                  <a:pt x="13687" y="19675"/>
                  <a:pt x="10800" y="19675"/>
                </a:cubicBezTo>
                <a:cubicBezTo>
                  <a:pt x="7913" y="19675"/>
                  <a:pt x="7592" y="19675"/>
                  <a:pt x="6416" y="19568"/>
                </a:cubicBezTo>
                <a:cubicBezTo>
                  <a:pt x="5347" y="19568"/>
                  <a:pt x="4812" y="19354"/>
                  <a:pt x="4384" y="19248"/>
                </a:cubicBezTo>
                <a:cubicBezTo>
                  <a:pt x="3956" y="19034"/>
                  <a:pt x="3529" y="18820"/>
                  <a:pt x="3208" y="18392"/>
                </a:cubicBezTo>
                <a:cubicBezTo>
                  <a:pt x="2780" y="18071"/>
                  <a:pt x="2566" y="17644"/>
                  <a:pt x="2352" y="17216"/>
                </a:cubicBezTo>
                <a:cubicBezTo>
                  <a:pt x="2246" y="16788"/>
                  <a:pt x="2032" y="16253"/>
                  <a:pt x="2032" y="15184"/>
                </a:cubicBezTo>
                <a:cubicBezTo>
                  <a:pt x="1925" y="14008"/>
                  <a:pt x="1925" y="13687"/>
                  <a:pt x="1925" y="10800"/>
                </a:cubicBezTo>
                <a:cubicBezTo>
                  <a:pt x="1925" y="7913"/>
                  <a:pt x="1925" y="7592"/>
                  <a:pt x="2032" y="6416"/>
                </a:cubicBezTo>
                <a:cubicBezTo>
                  <a:pt x="2032" y="5453"/>
                  <a:pt x="2246" y="4812"/>
                  <a:pt x="2352" y="4491"/>
                </a:cubicBezTo>
                <a:cubicBezTo>
                  <a:pt x="2566" y="3956"/>
                  <a:pt x="2780" y="3636"/>
                  <a:pt x="3208" y="3208"/>
                </a:cubicBezTo>
                <a:cubicBezTo>
                  <a:pt x="3529" y="2887"/>
                  <a:pt x="3956" y="2566"/>
                  <a:pt x="4384" y="2459"/>
                </a:cubicBezTo>
                <a:cubicBezTo>
                  <a:pt x="4812" y="2246"/>
                  <a:pt x="5347" y="2139"/>
                  <a:pt x="6416" y="2032"/>
                </a:cubicBezTo>
                <a:cubicBezTo>
                  <a:pt x="7592" y="2032"/>
                  <a:pt x="7913" y="1925"/>
                  <a:pt x="10800" y="1925"/>
                </a:cubicBezTo>
                <a:moveTo>
                  <a:pt x="10800" y="0"/>
                </a:moveTo>
                <a:cubicBezTo>
                  <a:pt x="7806" y="0"/>
                  <a:pt x="7485" y="0"/>
                  <a:pt x="6309" y="107"/>
                </a:cubicBezTo>
                <a:cubicBezTo>
                  <a:pt x="5133" y="107"/>
                  <a:pt x="4384" y="321"/>
                  <a:pt x="3743" y="642"/>
                </a:cubicBezTo>
                <a:cubicBezTo>
                  <a:pt x="2994" y="855"/>
                  <a:pt x="2352" y="1283"/>
                  <a:pt x="1818" y="1818"/>
                </a:cubicBezTo>
                <a:cubicBezTo>
                  <a:pt x="1176" y="2459"/>
                  <a:pt x="855" y="2994"/>
                  <a:pt x="535" y="3743"/>
                </a:cubicBezTo>
                <a:cubicBezTo>
                  <a:pt x="321" y="4491"/>
                  <a:pt x="107" y="5240"/>
                  <a:pt x="107" y="6416"/>
                </a:cubicBezTo>
                <a:cubicBezTo>
                  <a:pt x="0" y="7485"/>
                  <a:pt x="0" y="7913"/>
                  <a:pt x="0" y="10800"/>
                </a:cubicBezTo>
                <a:cubicBezTo>
                  <a:pt x="0" y="13794"/>
                  <a:pt x="0" y="14115"/>
                  <a:pt x="107" y="15291"/>
                </a:cubicBezTo>
                <a:cubicBezTo>
                  <a:pt x="107" y="16467"/>
                  <a:pt x="321" y="17216"/>
                  <a:pt x="535" y="17857"/>
                </a:cubicBezTo>
                <a:cubicBezTo>
                  <a:pt x="855" y="18606"/>
                  <a:pt x="1176" y="19248"/>
                  <a:pt x="1818" y="19782"/>
                </a:cubicBezTo>
                <a:cubicBezTo>
                  <a:pt x="2352" y="20424"/>
                  <a:pt x="2994" y="20745"/>
                  <a:pt x="3743" y="21065"/>
                </a:cubicBezTo>
                <a:cubicBezTo>
                  <a:pt x="4384" y="21279"/>
                  <a:pt x="5133" y="21493"/>
                  <a:pt x="6309" y="21600"/>
                </a:cubicBezTo>
                <a:cubicBezTo>
                  <a:pt x="7485" y="21600"/>
                  <a:pt x="7806" y="21600"/>
                  <a:pt x="10800" y="21600"/>
                </a:cubicBezTo>
                <a:cubicBezTo>
                  <a:pt x="13687" y="21600"/>
                  <a:pt x="14115" y="21600"/>
                  <a:pt x="15184" y="21600"/>
                </a:cubicBezTo>
                <a:cubicBezTo>
                  <a:pt x="16360" y="21493"/>
                  <a:pt x="17216" y="21279"/>
                  <a:pt x="17857" y="21065"/>
                </a:cubicBezTo>
                <a:cubicBezTo>
                  <a:pt x="18606" y="20745"/>
                  <a:pt x="19141" y="20424"/>
                  <a:pt x="19782" y="19782"/>
                </a:cubicBezTo>
                <a:cubicBezTo>
                  <a:pt x="20317" y="19248"/>
                  <a:pt x="20745" y="18606"/>
                  <a:pt x="20958" y="17857"/>
                </a:cubicBezTo>
                <a:cubicBezTo>
                  <a:pt x="21279" y="17216"/>
                  <a:pt x="21493" y="16467"/>
                  <a:pt x="21493" y="15291"/>
                </a:cubicBezTo>
                <a:cubicBezTo>
                  <a:pt x="21600" y="14115"/>
                  <a:pt x="21600" y="13794"/>
                  <a:pt x="21600" y="10800"/>
                </a:cubicBezTo>
                <a:cubicBezTo>
                  <a:pt x="21600" y="7913"/>
                  <a:pt x="21600" y="7485"/>
                  <a:pt x="21493" y="6416"/>
                </a:cubicBezTo>
                <a:cubicBezTo>
                  <a:pt x="21493" y="5240"/>
                  <a:pt x="21279" y="4491"/>
                  <a:pt x="20958" y="3743"/>
                </a:cubicBezTo>
                <a:cubicBezTo>
                  <a:pt x="20745" y="2994"/>
                  <a:pt x="20317" y="2459"/>
                  <a:pt x="19782" y="1818"/>
                </a:cubicBezTo>
                <a:cubicBezTo>
                  <a:pt x="19141" y="1283"/>
                  <a:pt x="18606" y="855"/>
                  <a:pt x="17857" y="642"/>
                </a:cubicBezTo>
                <a:cubicBezTo>
                  <a:pt x="17216" y="321"/>
                  <a:pt x="16360" y="107"/>
                  <a:pt x="15184" y="107"/>
                </a:cubicBezTo>
                <a:cubicBezTo>
                  <a:pt x="14115" y="0"/>
                  <a:pt x="13687" y="0"/>
                  <a:pt x="10800" y="0"/>
                </a:cubicBezTo>
                <a:close/>
                <a:moveTo>
                  <a:pt x="10800" y="5240"/>
                </a:moveTo>
                <a:cubicBezTo>
                  <a:pt x="7699" y="5240"/>
                  <a:pt x="5240" y="7806"/>
                  <a:pt x="5240" y="10800"/>
                </a:cubicBezTo>
                <a:cubicBezTo>
                  <a:pt x="5240" y="13901"/>
                  <a:pt x="7699" y="16360"/>
                  <a:pt x="10800" y="16360"/>
                </a:cubicBezTo>
                <a:cubicBezTo>
                  <a:pt x="13794" y="16360"/>
                  <a:pt x="16360" y="13901"/>
                  <a:pt x="16360" y="10800"/>
                </a:cubicBezTo>
                <a:cubicBezTo>
                  <a:pt x="16360" y="7806"/>
                  <a:pt x="13794" y="5240"/>
                  <a:pt x="10800" y="5240"/>
                </a:cubicBezTo>
                <a:close/>
                <a:moveTo>
                  <a:pt x="10800" y="14436"/>
                </a:moveTo>
                <a:cubicBezTo>
                  <a:pt x="8768" y="14436"/>
                  <a:pt x="7164" y="12832"/>
                  <a:pt x="7164" y="10800"/>
                </a:cubicBezTo>
                <a:cubicBezTo>
                  <a:pt x="7164" y="8875"/>
                  <a:pt x="8768" y="7271"/>
                  <a:pt x="10800" y="7271"/>
                </a:cubicBezTo>
                <a:cubicBezTo>
                  <a:pt x="12725" y="7271"/>
                  <a:pt x="14329" y="8875"/>
                  <a:pt x="14329" y="10800"/>
                </a:cubicBezTo>
                <a:cubicBezTo>
                  <a:pt x="14329" y="12832"/>
                  <a:pt x="12725" y="14436"/>
                  <a:pt x="10800" y="14436"/>
                </a:cubicBezTo>
                <a:close/>
                <a:moveTo>
                  <a:pt x="17857" y="5026"/>
                </a:moveTo>
                <a:cubicBezTo>
                  <a:pt x="17857" y="5774"/>
                  <a:pt x="17216" y="6309"/>
                  <a:pt x="16574" y="6309"/>
                </a:cubicBezTo>
                <a:cubicBezTo>
                  <a:pt x="15826" y="6309"/>
                  <a:pt x="15291" y="5774"/>
                  <a:pt x="15291" y="5026"/>
                </a:cubicBezTo>
                <a:cubicBezTo>
                  <a:pt x="15291" y="4384"/>
                  <a:pt x="15826" y="3743"/>
                  <a:pt x="16574" y="3743"/>
                </a:cubicBezTo>
                <a:cubicBezTo>
                  <a:pt x="17216" y="3743"/>
                  <a:pt x="17857" y="4384"/>
                  <a:pt x="17857" y="5026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 defTabSz="914400">
              <a:lnSpc>
                <a:spcPct val="100000"/>
              </a:lnSpc>
              <a:defRPr sz="1800" b="1" cap="all"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10EF7483-97C4-518A-A0E7-212582193AB9}"/>
              </a:ext>
            </a:extLst>
          </p:cNvPr>
          <p:cNvSpPr/>
          <p:nvPr userDrawn="1"/>
        </p:nvSpPr>
        <p:spPr>
          <a:xfrm>
            <a:off x="5926443" y="2496133"/>
            <a:ext cx="339113" cy="719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24" y="6416"/>
                </a:moveTo>
                <a:cubicBezTo>
                  <a:pt x="14324" y="4705"/>
                  <a:pt x="14324" y="4705"/>
                  <a:pt x="14324" y="4705"/>
                </a:cubicBezTo>
                <a:cubicBezTo>
                  <a:pt x="14324" y="3850"/>
                  <a:pt x="15461" y="3636"/>
                  <a:pt x="16371" y="3636"/>
                </a:cubicBezTo>
                <a:cubicBezTo>
                  <a:pt x="17053" y="3636"/>
                  <a:pt x="21373" y="3636"/>
                  <a:pt x="21373" y="3636"/>
                </a:cubicBezTo>
                <a:cubicBezTo>
                  <a:pt x="21373" y="0"/>
                  <a:pt x="21373" y="0"/>
                  <a:pt x="21373" y="0"/>
                </a:cubicBezTo>
                <a:cubicBezTo>
                  <a:pt x="14324" y="0"/>
                  <a:pt x="14324" y="0"/>
                  <a:pt x="14324" y="0"/>
                </a:cubicBezTo>
                <a:cubicBezTo>
                  <a:pt x="6366" y="0"/>
                  <a:pt x="4775" y="2673"/>
                  <a:pt x="4775" y="4491"/>
                </a:cubicBezTo>
                <a:cubicBezTo>
                  <a:pt x="4775" y="6416"/>
                  <a:pt x="4775" y="6416"/>
                  <a:pt x="4775" y="6416"/>
                </a:cubicBezTo>
                <a:cubicBezTo>
                  <a:pt x="0" y="6416"/>
                  <a:pt x="0" y="6416"/>
                  <a:pt x="0" y="6416"/>
                </a:cubicBezTo>
                <a:cubicBezTo>
                  <a:pt x="0" y="9089"/>
                  <a:pt x="0" y="9089"/>
                  <a:pt x="0" y="9089"/>
                </a:cubicBezTo>
                <a:cubicBezTo>
                  <a:pt x="0" y="10800"/>
                  <a:pt x="0" y="10800"/>
                  <a:pt x="0" y="10800"/>
                </a:cubicBezTo>
                <a:cubicBezTo>
                  <a:pt x="4775" y="10800"/>
                  <a:pt x="4775" y="10800"/>
                  <a:pt x="4775" y="10800"/>
                </a:cubicBezTo>
                <a:cubicBezTo>
                  <a:pt x="4775" y="15719"/>
                  <a:pt x="4775" y="21600"/>
                  <a:pt x="4775" y="21600"/>
                </a:cubicBezTo>
                <a:cubicBezTo>
                  <a:pt x="13869" y="21600"/>
                  <a:pt x="13869" y="21600"/>
                  <a:pt x="13869" y="21600"/>
                </a:cubicBezTo>
                <a:cubicBezTo>
                  <a:pt x="13869" y="21600"/>
                  <a:pt x="13869" y="15612"/>
                  <a:pt x="13869" y="10800"/>
                </a:cubicBezTo>
                <a:cubicBezTo>
                  <a:pt x="20691" y="10800"/>
                  <a:pt x="20691" y="10800"/>
                  <a:pt x="20691" y="10800"/>
                </a:cubicBezTo>
                <a:cubicBezTo>
                  <a:pt x="20918" y="9089"/>
                  <a:pt x="20918" y="9089"/>
                  <a:pt x="20918" y="9089"/>
                </a:cubicBezTo>
                <a:cubicBezTo>
                  <a:pt x="21600" y="6416"/>
                  <a:pt x="21600" y="6416"/>
                  <a:pt x="21600" y="6416"/>
                </a:cubicBezTo>
                <a:lnTo>
                  <a:pt x="14324" y="6416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 defTabSz="914400">
              <a:lnSpc>
                <a:spcPct val="100000"/>
              </a:lnSpc>
              <a:defRPr sz="1800" b="1" cap="all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pic>
        <p:nvPicPr>
          <p:cNvPr id="12" name="bilde" descr="bilde">
            <a:extLst>
              <a:ext uri="{FF2B5EF4-FFF2-40B4-BE49-F238E27FC236}">
                <a16:creationId xmlns:a16="http://schemas.microsoft.com/office/drawing/2014/main" id="{BD3ECC89-A2E2-ADE6-DFFE-EEBDF78B4A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1557" y="2488405"/>
            <a:ext cx="745565" cy="70165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408A523E-AD65-F40E-8BB0-7E4E054388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73605" y="3752171"/>
            <a:ext cx="2468108" cy="805316"/>
          </a:xfrm>
        </p:spPr>
        <p:txBody>
          <a:bodyPr>
            <a:normAutofit/>
          </a:bodyPr>
          <a:lstStyle>
            <a:lvl1pPr marL="0" indent="0" algn="ctr">
              <a:buNone/>
              <a:defRPr sz="54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80 000+</a:t>
            </a:r>
          </a:p>
        </p:txBody>
      </p:sp>
      <p:sp>
        <p:nvSpPr>
          <p:cNvPr id="15" name="Plassholder for tekst 13">
            <a:extLst>
              <a:ext uri="{FF2B5EF4-FFF2-40B4-BE49-F238E27FC236}">
                <a16:creationId xmlns:a16="http://schemas.microsoft.com/office/drawing/2014/main" id="{E18CE0C6-D1B7-70E9-3BBB-5F0F3E9EA0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73605" y="4601257"/>
            <a:ext cx="2468108" cy="277959"/>
          </a:xfrm>
        </p:spPr>
        <p:txBody>
          <a:bodyPr>
            <a:normAutofit/>
          </a:bodyPr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16" name="Plassholder for tekst 13">
            <a:extLst>
              <a:ext uri="{FF2B5EF4-FFF2-40B4-BE49-F238E27FC236}">
                <a16:creationId xmlns:a16="http://schemas.microsoft.com/office/drawing/2014/main" id="{A7D851D4-9B11-7EE1-07FA-31988FEEB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1945" y="3752171"/>
            <a:ext cx="2468108" cy="805316"/>
          </a:xfrm>
        </p:spPr>
        <p:txBody>
          <a:bodyPr>
            <a:normAutofit/>
          </a:bodyPr>
          <a:lstStyle>
            <a:lvl1pPr marL="0" indent="0" algn="ctr">
              <a:buNone/>
              <a:defRPr sz="54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385 000+</a:t>
            </a:r>
          </a:p>
        </p:txBody>
      </p:sp>
      <p:sp>
        <p:nvSpPr>
          <p:cNvPr id="17" name="Plassholder for tekst 13">
            <a:extLst>
              <a:ext uri="{FF2B5EF4-FFF2-40B4-BE49-F238E27FC236}">
                <a16:creationId xmlns:a16="http://schemas.microsoft.com/office/drawing/2014/main" id="{6BC1F1E3-EFCE-E637-31C0-36220A096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61945" y="4601257"/>
            <a:ext cx="2468108" cy="277959"/>
          </a:xfrm>
        </p:spPr>
        <p:txBody>
          <a:bodyPr>
            <a:normAutofit/>
          </a:bodyPr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18" name="Plassholder for tekst 13">
            <a:extLst>
              <a:ext uri="{FF2B5EF4-FFF2-40B4-BE49-F238E27FC236}">
                <a16:creationId xmlns:a16="http://schemas.microsoft.com/office/drawing/2014/main" id="{1EE26EE6-FA18-0C51-9B8A-D2F2730A11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50285" y="3752171"/>
            <a:ext cx="2468108" cy="805316"/>
          </a:xfrm>
        </p:spPr>
        <p:txBody>
          <a:bodyPr>
            <a:normAutofit/>
          </a:bodyPr>
          <a:lstStyle>
            <a:lvl1pPr marL="0" indent="0" algn="ctr">
              <a:buNone/>
              <a:defRPr sz="54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147 000+</a:t>
            </a:r>
          </a:p>
        </p:txBody>
      </p:sp>
      <p:sp>
        <p:nvSpPr>
          <p:cNvPr id="19" name="Plassholder for tekst 13">
            <a:extLst>
              <a:ext uri="{FF2B5EF4-FFF2-40B4-BE49-F238E27FC236}">
                <a16:creationId xmlns:a16="http://schemas.microsoft.com/office/drawing/2014/main" id="{9D728081-D895-13D4-91EA-01BC21D56B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50285" y="4601257"/>
            <a:ext cx="2468108" cy="277959"/>
          </a:xfrm>
        </p:spPr>
        <p:txBody>
          <a:bodyPr>
            <a:normAutofit/>
          </a:bodyPr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685B30CE-753F-897B-05F4-FCC91F192F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483" y="6004074"/>
            <a:ext cx="1532021" cy="768717"/>
          </a:xfrm>
          <a:prstGeom prst="rect">
            <a:avLst/>
          </a:prstGeom>
        </p:spPr>
      </p:pic>
      <p:sp>
        <p:nvSpPr>
          <p:cNvPr id="3" name="Tittel 1">
            <a:extLst>
              <a:ext uri="{FF2B5EF4-FFF2-40B4-BE49-F238E27FC236}">
                <a16:creationId xmlns:a16="http://schemas.microsoft.com/office/drawing/2014/main" id="{25CC310D-E2DD-F450-D6E1-CE56C385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79" y="621691"/>
            <a:ext cx="9236242" cy="365126"/>
          </a:xfrm>
        </p:spPr>
        <p:txBody>
          <a:bodyPr>
            <a:noAutofit/>
          </a:bodyPr>
          <a:lstStyle>
            <a:lvl1pPr algn="ctr"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27657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900FCCAE-777E-1B7A-38CA-1D27BC5B87B8}"/>
              </a:ext>
            </a:extLst>
          </p:cNvPr>
          <p:cNvGrpSpPr/>
          <p:nvPr userDrawn="1"/>
        </p:nvGrpSpPr>
        <p:grpSpPr>
          <a:xfrm>
            <a:off x="3297870" y="2312177"/>
            <a:ext cx="1206626" cy="1206626"/>
            <a:chOff x="2449288" y="2080860"/>
            <a:chExt cx="1516743" cy="1516743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73FA7769-2395-E11A-415A-BDE15949F0A7}"/>
                </a:ext>
              </a:extLst>
            </p:cNvPr>
            <p:cNvSpPr/>
            <p:nvPr userDrawn="1"/>
          </p:nvSpPr>
          <p:spPr>
            <a:xfrm>
              <a:off x="2449288" y="2080860"/>
              <a:ext cx="1516743" cy="15167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A1478AB-A210-CDF7-F791-554F37694F4D}"/>
                </a:ext>
              </a:extLst>
            </p:cNvPr>
            <p:cNvSpPr/>
            <p:nvPr userDrawn="1"/>
          </p:nvSpPr>
          <p:spPr>
            <a:xfrm>
              <a:off x="2886332" y="2517904"/>
              <a:ext cx="642654" cy="642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925"/>
                  </a:moveTo>
                  <a:cubicBezTo>
                    <a:pt x="13687" y="1925"/>
                    <a:pt x="14008" y="2032"/>
                    <a:pt x="15184" y="2032"/>
                  </a:cubicBezTo>
                  <a:cubicBezTo>
                    <a:pt x="16147" y="2139"/>
                    <a:pt x="16788" y="2246"/>
                    <a:pt x="17109" y="2459"/>
                  </a:cubicBezTo>
                  <a:cubicBezTo>
                    <a:pt x="17644" y="2566"/>
                    <a:pt x="17964" y="2887"/>
                    <a:pt x="18392" y="3208"/>
                  </a:cubicBezTo>
                  <a:cubicBezTo>
                    <a:pt x="18713" y="3636"/>
                    <a:pt x="19034" y="3956"/>
                    <a:pt x="19248" y="4491"/>
                  </a:cubicBezTo>
                  <a:cubicBezTo>
                    <a:pt x="19354" y="4812"/>
                    <a:pt x="19568" y="5453"/>
                    <a:pt x="19568" y="6416"/>
                  </a:cubicBezTo>
                  <a:cubicBezTo>
                    <a:pt x="19568" y="7592"/>
                    <a:pt x="19675" y="7913"/>
                    <a:pt x="19675" y="10800"/>
                  </a:cubicBezTo>
                  <a:cubicBezTo>
                    <a:pt x="19675" y="13687"/>
                    <a:pt x="19568" y="14008"/>
                    <a:pt x="19568" y="15184"/>
                  </a:cubicBezTo>
                  <a:cubicBezTo>
                    <a:pt x="19568" y="16253"/>
                    <a:pt x="19354" y="16788"/>
                    <a:pt x="19248" y="17216"/>
                  </a:cubicBezTo>
                  <a:cubicBezTo>
                    <a:pt x="19034" y="17644"/>
                    <a:pt x="18713" y="18071"/>
                    <a:pt x="18392" y="18392"/>
                  </a:cubicBezTo>
                  <a:cubicBezTo>
                    <a:pt x="17964" y="18820"/>
                    <a:pt x="17644" y="19034"/>
                    <a:pt x="17109" y="19248"/>
                  </a:cubicBezTo>
                  <a:cubicBezTo>
                    <a:pt x="16788" y="19354"/>
                    <a:pt x="16147" y="19568"/>
                    <a:pt x="15184" y="19568"/>
                  </a:cubicBezTo>
                  <a:cubicBezTo>
                    <a:pt x="14008" y="19675"/>
                    <a:pt x="13687" y="19675"/>
                    <a:pt x="10800" y="19675"/>
                  </a:cubicBezTo>
                  <a:cubicBezTo>
                    <a:pt x="7913" y="19675"/>
                    <a:pt x="7592" y="19675"/>
                    <a:pt x="6416" y="19568"/>
                  </a:cubicBezTo>
                  <a:cubicBezTo>
                    <a:pt x="5347" y="19568"/>
                    <a:pt x="4812" y="19354"/>
                    <a:pt x="4384" y="19248"/>
                  </a:cubicBezTo>
                  <a:cubicBezTo>
                    <a:pt x="3956" y="19034"/>
                    <a:pt x="3529" y="18820"/>
                    <a:pt x="3208" y="18392"/>
                  </a:cubicBezTo>
                  <a:cubicBezTo>
                    <a:pt x="2780" y="18071"/>
                    <a:pt x="2566" y="17644"/>
                    <a:pt x="2352" y="17216"/>
                  </a:cubicBezTo>
                  <a:cubicBezTo>
                    <a:pt x="2246" y="16788"/>
                    <a:pt x="2032" y="16253"/>
                    <a:pt x="2032" y="15184"/>
                  </a:cubicBezTo>
                  <a:cubicBezTo>
                    <a:pt x="1925" y="14008"/>
                    <a:pt x="1925" y="13687"/>
                    <a:pt x="1925" y="10800"/>
                  </a:cubicBezTo>
                  <a:cubicBezTo>
                    <a:pt x="1925" y="7913"/>
                    <a:pt x="1925" y="7592"/>
                    <a:pt x="2032" y="6416"/>
                  </a:cubicBezTo>
                  <a:cubicBezTo>
                    <a:pt x="2032" y="5453"/>
                    <a:pt x="2246" y="4812"/>
                    <a:pt x="2352" y="4491"/>
                  </a:cubicBezTo>
                  <a:cubicBezTo>
                    <a:pt x="2566" y="3956"/>
                    <a:pt x="2780" y="3636"/>
                    <a:pt x="3208" y="3208"/>
                  </a:cubicBezTo>
                  <a:cubicBezTo>
                    <a:pt x="3529" y="2887"/>
                    <a:pt x="3956" y="2566"/>
                    <a:pt x="4384" y="2459"/>
                  </a:cubicBezTo>
                  <a:cubicBezTo>
                    <a:pt x="4812" y="2246"/>
                    <a:pt x="5347" y="2139"/>
                    <a:pt x="6416" y="2032"/>
                  </a:cubicBezTo>
                  <a:cubicBezTo>
                    <a:pt x="7592" y="2032"/>
                    <a:pt x="7913" y="1925"/>
                    <a:pt x="10800" y="1925"/>
                  </a:cubicBezTo>
                  <a:moveTo>
                    <a:pt x="10800" y="0"/>
                  </a:moveTo>
                  <a:cubicBezTo>
                    <a:pt x="7806" y="0"/>
                    <a:pt x="7485" y="0"/>
                    <a:pt x="6309" y="107"/>
                  </a:cubicBezTo>
                  <a:cubicBezTo>
                    <a:pt x="5133" y="107"/>
                    <a:pt x="4384" y="321"/>
                    <a:pt x="3743" y="642"/>
                  </a:cubicBezTo>
                  <a:cubicBezTo>
                    <a:pt x="2994" y="855"/>
                    <a:pt x="2352" y="1283"/>
                    <a:pt x="1818" y="1818"/>
                  </a:cubicBezTo>
                  <a:cubicBezTo>
                    <a:pt x="1176" y="2459"/>
                    <a:pt x="855" y="2994"/>
                    <a:pt x="535" y="3743"/>
                  </a:cubicBezTo>
                  <a:cubicBezTo>
                    <a:pt x="321" y="4491"/>
                    <a:pt x="107" y="5240"/>
                    <a:pt x="107" y="6416"/>
                  </a:cubicBezTo>
                  <a:cubicBezTo>
                    <a:pt x="0" y="7485"/>
                    <a:pt x="0" y="7913"/>
                    <a:pt x="0" y="10800"/>
                  </a:cubicBezTo>
                  <a:cubicBezTo>
                    <a:pt x="0" y="13794"/>
                    <a:pt x="0" y="14115"/>
                    <a:pt x="107" y="15291"/>
                  </a:cubicBezTo>
                  <a:cubicBezTo>
                    <a:pt x="107" y="16467"/>
                    <a:pt x="321" y="17216"/>
                    <a:pt x="535" y="17857"/>
                  </a:cubicBezTo>
                  <a:cubicBezTo>
                    <a:pt x="855" y="18606"/>
                    <a:pt x="1176" y="19248"/>
                    <a:pt x="1818" y="19782"/>
                  </a:cubicBezTo>
                  <a:cubicBezTo>
                    <a:pt x="2352" y="20424"/>
                    <a:pt x="2994" y="20745"/>
                    <a:pt x="3743" y="21065"/>
                  </a:cubicBezTo>
                  <a:cubicBezTo>
                    <a:pt x="4384" y="21279"/>
                    <a:pt x="5133" y="21493"/>
                    <a:pt x="6309" y="21600"/>
                  </a:cubicBezTo>
                  <a:cubicBezTo>
                    <a:pt x="7485" y="21600"/>
                    <a:pt x="7806" y="21600"/>
                    <a:pt x="10800" y="21600"/>
                  </a:cubicBezTo>
                  <a:cubicBezTo>
                    <a:pt x="13687" y="21600"/>
                    <a:pt x="14115" y="21600"/>
                    <a:pt x="15184" y="21600"/>
                  </a:cubicBezTo>
                  <a:cubicBezTo>
                    <a:pt x="16360" y="21493"/>
                    <a:pt x="17216" y="21279"/>
                    <a:pt x="17857" y="21065"/>
                  </a:cubicBezTo>
                  <a:cubicBezTo>
                    <a:pt x="18606" y="20745"/>
                    <a:pt x="19141" y="20424"/>
                    <a:pt x="19782" y="19782"/>
                  </a:cubicBezTo>
                  <a:cubicBezTo>
                    <a:pt x="20317" y="19248"/>
                    <a:pt x="20745" y="18606"/>
                    <a:pt x="20958" y="17857"/>
                  </a:cubicBezTo>
                  <a:cubicBezTo>
                    <a:pt x="21279" y="17216"/>
                    <a:pt x="21493" y="16467"/>
                    <a:pt x="21493" y="15291"/>
                  </a:cubicBezTo>
                  <a:cubicBezTo>
                    <a:pt x="21600" y="14115"/>
                    <a:pt x="21600" y="13794"/>
                    <a:pt x="21600" y="10800"/>
                  </a:cubicBezTo>
                  <a:cubicBezTo>
                    <a:pt x="21600" y="7913"/>
                    <a:pt x="21600" y="7485"/>
                    <a:pt x="21493" y="6416"/>
                  </a:cubicBezTo>
                  <a:cubicBezTo>
                    <a:pt x="21493" y="5240"/>
                    <a:pt x="21279" y="4491"/>
                    <a:pt x="20958" y="3743"/>
                  </a:cubicBezTo>
                  <a:cubicBezTo>
                    <a:pt x="20745" y="2994"/>
                    <a:pt x="20317" y="2459"/>
                    <a:pt x="19782" y="1818"/>
                  </a:cubicBezTo>
                  <a:cubicBezTo>
                    <a:pt x="19141" y="1283"/>
                    <a:pt x="18606" y="855"/>
                    <a:pt x="17857" y="642"/>
                  </a:cubicBezTo>
                  <a:cubicBezTo>
                    <a:pt x="17216" y="321"/>
                    <a:pt x="16360" y="107"/>
                    <a:pt x="15184" y="107"/>
                  </a:cubicBezTo>
                  <a:cubicBezTo>
                    <a:pt x="14115" y="0"/>
                    <a:pt x="13687" y="0"/>
                    <a:pt x="10800" y="0"/>
                  </a:cubicBezTo>
                  <a:close/>
                  <a:moveTo>
                    <a:pt x="10800" y="5240"/>
                  </a:moveTo>
                  <a:cubicBezTo>
                    <a:pt x="7699" y="5240"/>
                    <a:pt x="5240" y="7806"/>
                    <a:pt x="5240" y="10800"/>
                  </a:cubicBezTo>
                  <a:cubicBezTo>
                    <a:pt x="5240" y="13901"/>
                    <a:pt x="7699" y="16360"/>
                    <a:pt x="10800" y="16360"/>
                  </a:cubicBezTo>
                  <a:cubicBezTo>
                    <a:pt x="13794" y="16360"/>
                    <a:pt x="16360" y="13901"/>
                    <a:pt x="16360" y="10800"/>
                  </a:cubicBezTo>
                  <a:cubicBezTo>
                    <a:pt x="16360" y="7806"/>
                    <a:pt x="13794" y="5240"/>
                    <a:pt x="10800" y="5240"/>
                  </a:cubicBezTo>
                  <a:close/>
                  <a:moveTo>
                    <a:pt x="10800" y="14436"/>
                  </a:moveTo>
                  <a:cubicBezTo>
                    <a:pt x="8768" y="14436"/>
                    <a:pt x="7164" y="12832"/>
                    <a:pt x="7164" y="10800"/>
                  </a:cubicBezTo>
                  <a:cubicBezTo>
                    <a:pt x="7164" y="8875"/>
                    <a:pt x="8768" y="7271"/>
                    <a:pt x="10800" y="7271"/>
                  </a:cubicBezTo>
                  <a:cubicBezTo>
                    <a:pt x="12725" y="7271"/>
                    <a:pt x="14329" y="8875"/>
                    <a:pt x="14329" y="10800"/>
                  </a:cubicBezTo>
                  <a:cubicBezTo>
                    <a:pt x="14329" y="12832"/>
                    <a:pt x="12725" y="14436"/>
                    <a:pt x="10800" y="14436"/>
                  </a:cubicBezTo>
                  <a:close/>
                  <a:moveTo>
                    <a:pt x="17857" y="5026"/>
                  </a:moveTo>
                  <a:cubicBezTo>
                    <a:pt x="17857" y="5774"/>
                    <a:pt x="17216" y="6309"/>
                    <a:pt x="16574" y="6309"/>
                  </a:cubicBezTo>
                  <a:cubicBezTo>
                    <a:pt x="15826" y="6309"/>
                    <a:pt x="15291" y="5774"/>
                    <a:pt x="15291" y="5026"/>
                  </a:cubicBezTo>
                  <a:cubicBezTo>
                    <a:pt x="15291" y="4384"/>
                    <a:pt x="15826" y="3743"/>
                    <a:pt x="16574" y="3743"/>
                  </a:cubicBezTo>
                  <a:cubicBezTo>
                    <a:pt x="17216" y="3743"/>
                    <a:pt x="17857" y="4384"/>
                    <a:pt x="17857" y="5026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algn="ctr" defTabSz="914400">
                <a:lnSpc>
                  <a:spcPct val="100000"/>
                </a:lnSpc>
                <a:defRPr sz="1800" b="1" cap="all">
                  <a:latin typeface="+mj-lt"/>
                  <a:ea typeface="+mj-ea"/>
                  <a:cs typeface="+mj-cs"/>
                  <a:sym typeface="Helvetica"/>
                </a:defRPr>
              </a:pPr>
              <a:endParaRPr dirty="0"/>
            </a:p>
          </p:txBody>
        </p:sp>
      </p:grpSp>
      <p:grpSp>
        <p:nvGrpSpPr>
          <p:cNvPr id="9" name="Gruppe 8">
            <a:extLst>
              <a:ext uri="{FF2B5EF4-FFF2-40B4-BE49-F238E27FC236}">
                <a16:creationId xmlns:a16="http://schemas.microsoft.com/office/drawing/2014/main" id="{94BB240E-058A-08D8-763B-EAEBCEF7CF07}"/>
              </a:ext>
            </a:extLst>
          </p:cNvPr>
          <p:cNvGrpSpPr/>
          <p:nvPr userDrawn="1"/>
        </p:nvGrpSpPr>
        <p:grpSpPr>
          <a:xfrm>
            <a:off x="1103054" y="2312176"/>
            <a:ext cx="1206627" cy="1206627"/>
            <a:chOff x="5337628" y="2080860"/>
            <a:chExt cx="1516743" cy="1516743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B46D25C0-7B59-C7FC-81AE-91B33C086C4E}"/>
                </a:ext>
              </a:extLst>
            </p:cNvPr>
            <p:cNvSpPr/>
            <p:nvPr userDrawn="1"/>
          </p:nvSpPr>
          <p:spPr>
            <a:xfrm>
              <a:off x="5337628" y="2080860"/>
              <a:ext cx="1516743" cy="15167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10EF7483-97C4-518A-A0E7-212582193AB9}"/>
                </a:ext>
              </a:extLst>
            </p:cNvPr>
            <p:cNvSpPr/>
            <p:nvPr userDrawn="1"/>
          </p:nvSpPr>
          <p:spPr>
            <a:xfrm>
              <a:off x="5926443" y="2496133"/>
              <a:ext cx="339113" cy="71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324" y="6416"/>
                  </a:moveTo>
                  <a:cubicBezTo>
                    <a:pt x="14324" y="4705"/>
                    <a:pt x="14324" y="4705"/>
                    <a:pt x="14324" y="4705"/>
                  </a:cubicBezTo>
                  <a:cubicBezTo>
                    <a:pt x="14324" y="3850"/>
                    <a:pt x="15461" y="3636"/>
                    <a:pt x="16371" y="3636"/>
                  </a:cubicBezTo>
                  <a:cubicBezTo>
                    <a:pt x="17053" y="3636"/>
                    <a:pt x="21373" y="3636"/>
                    <a:pt x="21373" y="3636"/>
                  </a:cubicBezTo>
                  <a:cubicBezTo>
                    <a:pt x="21373" y="0"/>
                    <a:pt x="21373" y="0"/>
                    <a:pt x="21373" y="0"/>
                  </a:cubicBezTo>
                  <a:cubicBezTo>
                    <a:pt x="14324" y="0"/>
                    <a:pt x="14324" y="0"/>
                    <a:pt x="14324" y="0"/>
                  </a:cubicBezTo>
                  <a:cubicBezTo>
                    <a:pt x="6366" y="0"/>
                    <a:pt x="4775" y="2673"/>
                    <a:pt x="4775" y="4491"/>
                  </a:cubicBezTo>
                  <a:cubicBezTo>
                    <a:pt x="4775" y="6416"/>
                    <a:pt x="4775" y="6416"/>
                    <a:pt x="4775" y="6416"/>
                  </a:cubicBezTo>
                  <a:cubicBezTo>
                    <a:pt x="0" y="6416"/>
                    <a:pt x="0" y="6416"/>
                    <a:pt x="0" y="6416"/>
                  </a:cubicBezTo>
                  <a:cubicBezTo>
                    <a:pt x="0" y="9089"/>
                    <a:pt x="0" y="9089"/>
                    <a:pt x="0" y="9089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4775" y="10800"/>
                    <a:pt x="4775" y="10800"/>
                    <a:pt x="4775" y="10800"/>
                  </a:cubicBezTo>
                  <a:cubicBezTo>
                    <a:pt x="4775" y="15719"/>
                    <a:pt x="4775" y="21600"/>
                    <a:pt x="4775" y="21600"/>
                  </a:cubicBezTo>
                  <a:cubicBezTo>
                    <a:pt x="13869" y="21600"/>
                    <a:pt x="13869" y="21600"/>
                    <a:pt x="13869" y="21600"/>
                  </a:cubicBezTo>
                  <a:cubicBezTo>
                    <a:pt x="13869" y="21600"/>
                    <a:pt x="13869" y="15612"/>
                    <a:pt x="13869" y="10800"/>
                  </a:cubicBezTo>
                  <a:cubicBezTo>
                    <a:pt x="20691" y="10800"/>
                    <a:pt x="20691" y="10800"/>
                    <a:pt x="20691" y="10800"/>
                  </a:cubicBezTo>
                  <a:cubicBezTo>
                    <a:pt x="20918" y="9089"/>
                    <a:pt x="20918" y="9089"/>
                    <a:pt x="20918" y="9089"/>
                  </a:cubicBezTo>
                  <a:cubicBezTo>
                    <a:pt x="21600" y="6416"/>
                    <a:pt x="21600" y="6416"/>
                    <a:pt x="21600" y="6416"/>
                  </a:cubicBezTo>
                  <a:lnTo>
                    <a:pt x="14324" y="6416"/>
                  </a:ln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45719" rIns="45719"/>
            <a:lstStyle/>
            <a:p>
              <a:pPr algn="ctr" defTabSz="914400">
                <a:lnSpc>
                  <a:spcPct val="100000"/>
                </a:lnSpc>
                <a:defRPr sz="1800" b="1" cap="all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  <p:sp>
        <p:nvSpPr>
          <p:cNvPr id="8" name="Ellipse 7">
            <a:extLst>
              <a:ext uri="{FF2B5EF4-FFF2-40B4-BE49-F238E27FC236}">
                <a16:creationId xmlns:a16="http://schemas.microsoft.com/office/drawing/2014/main" id="{BD83A68F-2B3A-3589-6B15-C5AFA2ABBA58}"/>
              </a:ext>
            </a:extLst>
          </p:cNvPr>
          <p:cNvSpPr/>
          <p:nvPr userDrawn="1"/>
        </p:nvSpPr>
        <p:spPr>
          <a:xfrm>
            <a:off x="5492685" y="2312176"/>
            <a:ext cx="1206627" cy="120662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408A523E-AD65-F40E-8BB0-7E4E054388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13889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80 000+</a:t>
            </a:r>
          </a:p>
        </p:txBody>
      </p:sp>
      <p:sp>
        <p:nvSpPr>
          <p:cNvPr id="15" name="Plassholder for tekst 13">
            <a:extLst>
              <a:ext uri="{FF2B5EF4-FFF2-40B4-BE49-F238E27FC236}">
                <a16:creationId xmlns:a16="http://schemas.microsoft.com/office/drawing/2014/main" id="{E18CE0C6-D1B7-70E9-3BBB-5F0F3E9EA0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13888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685B30CE-753F-897B-05F4-FCC91F192F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3" y="6004074"/>
            <a:ext cx="1532021" cy="768717"/>
          </a:xfrm>
          <a:prstGeom prst="rect">
            <a:avLst/>
          </a:prstGeom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2ECA88A8-AAFC-1095-0ECE-44B32A27DCB7}"/>
              </a:ext>
            </a:extLst>
          </p:cNvPr>
          <p:cNvSpPr/>
          <p:nvPr userDrawn="1"/>
        </p:nvSpPr>
        <p:spPr>
          <a:xfrm>
            <a:off x="7682433" y="2312176"/>
            <a:ext cx="1206627" cy="120662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AE247E07-240B-9398-7515-D18FE347A225}"/>
              </a:ext>
            </a:extLst>
          </p:cNvPr>
          <p:cNvGrpSpPr/>
          <p:nvPr userDrawn="1"/>
        </p:nvGrpSpPr>
        <p:grpSpPr>
          <a:xfrm>
            <a:off x="9872182" y="2312176"/>
            <a:ext cx="1206627" cy="1206627"/>
            <a:chOff x="8225969" y="2080860"/>
            <a:chExt cx="1516743" cy="1516743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3C915584-5D54-B1F0-6FD6-8B05325DEC68}"/>
                </a:ext>
              </a:extLst>
            </p:cNvPr>
            <p:cNvSpPr/>
            <p:nvPr userDrawn="1"/>
          </p:nvSpPr>
          <p:spPr>
            <a:xfrm>
              <a:off x="8225969" y="2080860"/>
              <a:ext cx="1516743" cy="15167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26" name="bilde" descr="bilde">
              <a:extLst>
                <a:ext uri="{FF2B5EF4-FFF2-40B4-BE49-F238E27FC236}">
                  <a16:creationId xmlns:a16="http://schemas.microsoft.com/office/drawing/2014/main" id="{A0B456B3-0246-C60D-6571-9309A854B2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11557" y="2488405"/>
              <a:ext cx="745565" cy="701651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29" name="Plassholder for tekst 13">
            <a:extLst>
              <a:ext uri="{FF2B5EF4-FFF2-40B4-BE49-F238E27FC236}">
                <a16:creationId xmlns:a16="http://schemas.microsoft.com/office/drawing/2014/main" id="{649F6043-AD30-EF3A-349B-7C1F369385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9072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385 000+</a:t>
            </a:r>
          </a:p>
        </p:txBody>
      </p:sp>
      <p:sp>
        <p:nvSpPr>
          <p:cNvPr id="30" name="Plassholder for tekst 13">
            <a:extLst>
              <a:ext uri="{FF2B5EF4-FFF2-40B4-BE49-F238E27FC236}">
                <a16:creationId xmlns:a16="http://schemas.microsoft.com/office/drawing/2014/main" id="{30112014-3235-0F4B-A0AB-B73404D2009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072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31" name="Plassholder for tekst 13">
            <a:extLst>
              <a:ext uri="{FF2B5EF4-FFF2-40B4-BE49-F238E27FC236}">
                <a16:creationId xmlns:a16="http://schemas.microsoft.com/office/drawing/2014/main" id="{2A089038-2481-46BB-1925-8166EFDFF9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88200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147 000+</a:t>
            </a:r>
          </a:p>
        </p:txBody>
      </p:sp>
      <p:sp>
        <p:nvSpPr>
          <p:cNvPr id="32" name="Plassholder for tekst 13">
            <a:extLst>
              <a:ext uri="{FF2B5EF4-FFF2-40B4-BE49-F238E27FC236}">
                <a16:creationId xmlns:a16="http://schemas.microsoft.com/office/drawing/2014/main" id="{03A80C8C-9321-9690-BFB6-166F7381174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588201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33" name="Plassholder for tekst 13">
            <a:extLst>
              <a:ext uri="{FF2B5EF4-FFF2-40B4-BE49-F238E27FC236}">
                <a16:creationId xmlns:a16="http://schemas.microsoft.com/office/drawing/2014/main" id="{98578BC6-1076-237A-CEB8-B290BD412B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08705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80 000+</a:t>
            </a:r>
          </a:p>
        </p:txBody>
      </p:sp>
      <p:sp>
        <p:nvSpPr>
          <p:cNvPr id="34" name="Plassholder for tekst 13">
            <a:extLst>
              <a:ext uri="{FF2B5EF4-FFF2-40B4-BE49-F238E27FC236}">
                <a16:creationId xmlns:a16="http://schemas.microsoft.com/office/drawing/2014/main" id="{69CD2016-55A1-F1C2-CB86-7376FD588E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393384" y="3660316"/>
            <a:ext cx="1774585" cy="605971"/>
          </a:xfrm>
        </p:spPr>
        <p:txBody>
          <a:bodyPr>
            <a:normAutofit/>
          </a:bodyPr>
          <a:lstStyle>
            <a:lvl1pPr marL="0" indent="0" algn="ctr">
              <a:buNone/>
              <a:defRPr sz="4000" b="1" i="0" spc="100" baseline="0">
                <a:solidFill>
                  <a:schemeClr val="bg1"/>
                </a:solidFill>
                <a:latin typeface="FK Screamer Bold" pitchFamily="2" charset="77"/>
              </a:defRPr>
            </a:lvl1pPr>
          </a:lstStyle>
          <a:p>
            <a:pPr lvl="0"/>
            <a:r>
              <a:rPr lang="nb-NO" dirty="0"/>
              <a:t>80 000+</a:t>
            </a:r>
          </a:p>
        </p:txBody>
      </p:sp>
      <p:sp>
        <p:nvSpPr>
          <p:cNvPr id="35" name="Plassholder for tekst 13">
            <a:extLst>
              <a:ext uri="{FF2B5EF4-FFF2-40B4-BE49-F238E27FC236}">
                <a16:creationId xmlns:a16="http://schemas.microsoft.com/office/drawing/2014/main" id="{5AE0D985-0DF4-231C-96A7-F42DB3F58A0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212802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sp>
        <p:nvSpPr>
          <p:cNvPr id="36" name="Plassholder for tekst 13">
            <a:extLst>
              <a:ext uri="{FF2B5EF4-FFF2-40B4-BE49-F238E27FC236}">
                <a16:creationId xmlns:a16="http://schemas.microsoft.com/office/drawing/2014/main" id="{BFEEBFEC-97E1-0D64-3624-803B5D57E2A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89945" y="4281145"/>
            <a:ext cx="1774585" cy="210000"/>
          </a:xfrm>
        </p:spPr>
        <p:txBody>
          <a:bodyPr>
            <a:normAutofit/>
          </a:bodyPr>
          <a:lstStyle>
            <a:lvl1pPr marL="0" indent="0" algn="ctr">
              <a:buNone/>
              <a:defRPr sz="800" b="0" i="0">
                <a:solidFill>
                  <a:schemeClr val="bg1"/>
                </a:solidFill>
                <a:latin typeface="Metropolis Light" pitchFamily="2" charset="77"/>
              </a:defRPr>
            </a:lvl1pPr>
          </a:lstStyle>
          <a:p>
            <a:pPr lvl="0"/>
            <a:r>
              <a:rPr lang="nb-NO" dirty="0"/>
              <a:t>September 2021</a:t>
            </a:r>
          </a:p>
        </p:txBody>
      </p:sp>
      <p:pic>
        <p:nvPicPr>
          <p:cNvPr id="37" name="bilde" descr="bilde">
            <a:extLst>
              <a:ext uri="{FF2B5EF4-FFF2-40B4-BE49-F238E27FC236}">
                <a16:creationId xmlns:a16="http://schemas.microsoft.com/office/drawing/2014/main" id="{E36F4C6C-DA48-0129-B0C5-E60ED95C25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92868" y="2621880"/>
            <a:ext cx="635291" cy="63529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8" name="bilde" descr="bilde">
            <a:extLst>
              <a:ext uri="{FF2B5EF4-FFF2-40B4-BE49-F238E27FC236}">
                <a16:creationId xmlns:a16="http://schemas.microsoft.com/office/drawing/2014/main" id="{D93DD153-CCC0-F7C4-E049-03FC07877E8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19365" y="2562766"/>
            <a:ext cx="530887" cy="73174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377A1954-C032-F852-1E06-58FBEE541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879" y="621691"/>
            <a:ext cx="9236242" cy="365126"/>
          </a:xfrm>
        </p:spPr>
        <p:txBody>
          <a:bodyPr>
            <a:noAutofit/>
          </a:bodyPr>
          <a:lstStyle>
            <a:lvl1pPr algn="ctr"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67861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B475A992-F3BB-6777-9C45-F629D9B3F044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8207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B475A992-F3BB-6777-9C45-F629D9B3F044}"/>
              </a:ext>
            </a:extLst>
          </p:cNvPr>
          <p:cNvSpPr>
            <a:spLocks noGrp="1"/>
          </p:cNvSpPr>
          <p:nvPr>
            <p:ph type="pic" idx="21"/>
          </p:nvPr>
        </p:nvSpPr>
        <p:spPr>
          <a:xfrm>
            <a:off x="855694" y="1048548"/>
            <a:ext cx="10480611" cy="4978291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961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med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624137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5" name="Tittel 1">
            <a:extLst>
              <a:ext uri="{FF2B5EF4-FFF2-40B4-BE49-F238E27FC236}">
                <a16:creationId xmlns:a16="http://schemas.microsoft.com/office/drawing/2014/main" id="{71BC3238-A670-A506-0E74-EBEFD200D027}"/>
              </a:ext>
            </a:extLst>
          </p:cNvPr>
          <p:cNvSpPr txBox="1">
            <a:spLocks/>
          </p:cNvSpPr>
          <p:nvPr userDrawn="1"/>
        </p:nvSpPr>
        <p:spPr>
          <a:xfrm>
            <a:off x="709863" y="682770"/>
            <a:ext cx="462413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Akkurat Bold" panose="02000500000000000000" pitchFamily="2" charset="77"/>
                <a:ea typeface="+mj-ea"/>
                <a:cs typeface="Circular Std Medium" panose="020B0604020101020102" pitchFamily="34" charset="77"/>
              </a:defRPr>
            </a:lvl1pPr>
          </a:lstStyle>
          <a:p>
            <a:r>
              <a:rPr lang="nb-NO" b="1" i="0" dirty="0">
                <a:latin typeface="Metropolis Semi Bold" pitchFamily="2" charset="77"/>
              </a:rPr>
              <a:t>Agenda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44996E2-EEC2-DA56-ADE9-AB2B173A24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93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0846C600-DABC-046A-AFA2-6F884C67628D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3576749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0A81618F-97B8-93E2-4C9E-13982F360A22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3576749" y="3633550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8976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BCDD9A79-2A69-F009-5E72-016A9F7A6D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14111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D52276A8-5765-14D5-469A-40E588976B0E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235079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A00F1D3A-F104-1D91-58FC-375913E2F4E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593146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15153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528FA1F3-28F4-B015-7300-0BE96D6B826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25951" y="1526036"/>
            <a:ext cx="2940098" cy="4023315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/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E936D8CA-EEC5-1E0D-CA6B-50DEBC81577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329298" y="1526036"/>
            <a:ext cx="2940098" cy="4023315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/>
          </a:p>
        </p:txBody>
      </p:sp>
      <p:sp>
        <p:nvSpPr>
          <p:cNvPr id="15" name="Plassholder for bilde 3">
            <a:extLst>
              <a:ext uri="{FF2B5EF4-FFF2-40B4-BE49-F238E27FC236}">
                <a16:creationId xmlns:a16="http://schemas.microsoft.com/office/drawing/2014/main" id="{1EA6EF01-3DEF-1C3A-FDA2-83F7913401F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922604" y="1526036"/>
            <a:ext cx="2940098" cy="4023315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511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A599EE80-EB3A-5CAF-0863-EA0CF47B581B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3576749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3576749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221253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27764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3576749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221253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D38DA439-4729-F9FD-B644-1206ACA6B5F8}"/>
              </a:ext>
            </a:extLst>
          </p:cNvPr>
          <p:cNvSpPr>
            <a:spLocks noGrp="1"/>
          </p:cNvSpPr>
          <p:nvPr>
            <p:ph type="pic" idx="27"/>
          </p:nvPr>
        </p:nvSpPr>
        <p:spPr>
          <a:xfrm>
            <a:off x="3576749" y="1047838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37B393C0-7C08-16BF-E937-7915774F3B9E}"/>
              </a:ext>
            </a:extLst>
          </p:cNvPr>
          <p:cNvSpPr>
            <a:spLocks noGrp="1"/>
          </p:cNvSpPr>
          <p:nvPr>
            <p:ph type="pic" idx="28"/>
          </p:nvPr>
        </p:nvSpPr>
        <p:spPr>
          <a:xfrm>
            <a:off x="6221253" y="1047838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845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A599EE80-EB3A-5CAF-0863-EA0CF47B581B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3576749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3576749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221253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5927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A599EE80-EB3A-5CAF-0863-EA0CF47B581B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2289251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2289251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4933755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57B9260D-B2F0-ADB9-944B-E17BBE7E355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578257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7983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A599EE80-EB3A-5CAF-0863-EA0CF47B581B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3576749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7" name="Plassholder for bilde 3">
            <a:extLst>
              <a:ext uri="{FF2B5EF4-FFF2-40B4-BE49-F238E27FC236}">
                <a16:creationId xmlns:a16="http://schemas.microsoft.com/office/drawing/2014/main" id="{6884FC23-B4DE-4BDB-C500-169688A230BD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3576749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8" name="Plassholder for bilde 3">
            <a:extLst>
              <a:ext uri="{FF2B5EF4-FFF2-40B4-BE49-F238E27FC236}">
                <a16:creationId xmlns:a16="http://schemas.microsoft.com/office/drawing/2014/main" id="{F43E4D26-F69B-6142-B67A-B8D4DAC2647A}"/>
              </a:ext>
            </a:extLst>
          </p:cNvPr>
          <p:cNvSpPr>
            <a:spLocks noGrp="1"/>
          </p:cNvSpPr>
          <p:nvPr>
            <p:ph type="pic" idx="26"/>
          </p:nvPr>
        </p:nvSpPr>
        <p:spPr>
          <a:xfrm>
            <a:off x="6221253" y="3633549"/>
            <a:ext cx="2394000" cy="2394000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DFE7F70F-7FD5-D234-82CD-646A2B0CF2B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62470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57B9260D-B2F0-ADB9-944B-E17BBE7E355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865755" y="1048548"/>
            <a:ext cx="2363775" cy="4981288"/>
          </a:xfrm>
          <a:prstGeom prst="rect">
            <a:avLst/>
          </a:prstGeom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1827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77879" y="434121"/>
            <a:ext cx="9236242" cy="365126"/>
          </a:xfrm>
        </p:spPr>
        <p:txBody>
          <a:bodyPr>
            <a:noAutofit/>
          </a:bodyPr>
          <a:lstStyle>
            <a:lvl1pPr algn="ctr">
              <a:defRPr sz="1800" spc="100" baseline="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0846C600-DABC-046A-AFA2-6F884C67628D}"/>
              </a:ext>
            </a:extLst>
          </p:cNvPr>
          <p:cNvSpPr>
            <a:spLocks noGrp="1"/>
          </p:cNvSpPr>
          <p:nvPr>
            <p:ph type="pic" idx="22"/>
          </p:nvPr>
        </p:nvSpPr>
        <p:spPr>
          <a:xfrm>
            <a:off x="957117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0A81618F-97B8-93E2-4C9E-13982F360A22}"/>
              </a:ext>
            </a:extLst>
          </p:cNvPr>
          <p:cNvSpPr>
            <a:spLocks noGrp="1"/>
          </p:cNvSpPr>
          <p:nvPr>
            <p:ph type="pic" idx="23"/>
          </p:nvPr>
        </p:nvSpPr>
        <p:spPr>
          <a:xfrm>
            <a:off x="957117" y="3633550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3" name="Plassholder for bilde 3">
            <a:extLst>
              <a:ext uri="{FF2B5EF4-FFF2-40B4-BE49-F238E27FC236}">
                <a16:creationId xmlns:a16="http://schemas.microsoft.com/office/drawing/2014/main" id="{F707F166-254B-B46A-9E53-FFC15E7D3997}"/>
              </a:ext>
            </a:extLst>
          </p:cNvPr>
          <p:cNvSpPr>
            <a:spLocks noGrp="1"/>
          </p:cNvSpPr>
          <p:nvPr>
            <p:ph type="pic" idx="24"/>
          </p:nvPr>
        </p:nvSpPr>
        <p:spPr>
          <a:xfrm>
            <a:off x="6206417" y="1048549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  <p:sp>
        <p:nvSpPr>
          <p:cNvPr id="5" name="Plassholder for bilde 3">
            <a:extLst>
              <a:ext uri="{FF2B5EF4-FFF2-40B4-BE49-F238E27FC236}">
                <a16:creationId xmlns:a16="http://schemas.microsoft.com/office/drawing/2014/main" id="{93BAE799-0223-573A-1213-DC88D559846F}"/>
              </a:ext>
            </a:extLst>
          </p:cNvPr>
          <p:cNvSpPr>
            <a:spLocks noGrp="1"/>
          </p:cNvSpPr>
          <p:nvPr>
            <p:ph type="pic" idx="25"/>
          </p:nvPr>
        </p:nvSpPr>
        <p:spPr>
          <a:xfrm>
            <a:off x="6206417" y="3633550"/>
            <a:ext cx="5038502" cy="2393289"/>
          </a:xfrm>
          <a:prstGeom prst="rect">
            <a:avLst/>
          </a:prstGeom>
          <a:noFill/>
          <a:ln w="101600">
            <a:noFill/>
            <a:miter lim="800000"/>
          </a:ln>
        </p:spPr>
        <p:txBody>
          <a:bodyPr lIns="91439" tIns="45719" rIns="91439" bIns="45719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926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NH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9C53809-3716-AEA6-EBEB-B797584F56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132" y="2314734"/>
            <a:ext cx="4017735" cy="2015966"/>
          </a:xfrm>
          <a:prstGeom prst="rect">
            <a:avLst/>
          </a:prstGeom>
        </p:spPr>
      </p:pic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A7555BDA-C99E-5384-BACB-3166A848BF0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</p:spTree>
    <p:extLst>
      <p:ext uri="{BB962C8B-B14F-4D97-AF65-F5344CB8AC3E}">
        <p14:creationId xmlns:p14="http://schemas.microsoft.com/office/powerpoint/2010/main" val="2510697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79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L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6787FF8-DA5C-71FD-ACF9-5631D9B75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15884" y="2295071"/>
            <a:ext cx="2267857" cy="2267857"/>
          </a:xfrm>
          <a:prstGeom prst="rect">
            <a:avLst/>
          </a:prstGeom>
        </p:spPr>
      </p:pic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DEF1E170-2984-FDDE-139E-88E35E9E204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</p:spTree>
    <p:extLst>
      <p:ext uri="{BB962C8B-B14F-4D97-AF65-F5344CB8AC3E}">
        <p14:creationId xmlns:p14="http://schemas.microsoft.com/office/powerpoint/2010/main" val="3703985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REMA1000-liga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8C35504C-ED90-6088-8BC0-0785F5F6F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8609" y="1988420"/>
            <a:ext cx="2938780" cy="2881157"/>
          </a:xfrm>
          <a:prstGeom prst="rect">
            <a:avLst/>
          </a:prstGeom>
        </p:spPr>
      </p:pic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54FA6F8C-C6FD-4B64-3FCC-3C81C13809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</p:spTree>
    <p:extLst>
      <p:ext uri="{BB962C8B-B14F-4D97-AF65-F5344CB8AC3E}">
        <p14:creationId xmlns:p14="http://schemas.microsoft.com/office/powerpoint/2010/main" val="1759323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Lerøy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CC17545-C439-96E1-6648-92E2366129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8769" y="1988420"/>
            <a:ext cx="2138459" cy="2881157"/>
          </a:xfrm>
          <a:prstGeom prst="rect">
            <a:avLst/>
          </a:prstGeom>
        </p:spPr>
      </p:pic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2C6872BF-645C-306D-8EB6-D7C7E40808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</p:spTree>
    <p:extLst>
      <p:ext uri="{BB962C8B-B14F-4D97-AF65-F5344CB8AC3E}">
        <p14:creationId xmlns:p14="http://schemas.microsoft.com/office/powerpoint/2010/main" val="1726468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Bring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C09EF81-9265-4D4F-6F1F-3E8749B1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73221" y="1988420"/>
            <a:ext cx="2151264" cy="2881157"/>
          </a:xfrm>
          <a:prstGeom prst="rect">
            <a:avLst/>
          </a:prstGeom>
        </p:spPr>
      </p:pic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FF8B6241-92C0-5778-5A23-5EB16682CE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</p:spTree>
    <p:extLst>
      <p:ext uri="{BB962C8B-B14F-4D97-AF65-F5344CB8AC3E}">
        <p14:creationId xmlns:p14="http://schemas.microsoft.com/office/powerpoint/2010/main" val="1770659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NM Jun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364BAC1E-BEE4-3950-33BB-73FAC91260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BFD828EE-4513-33AF-E5CF-3D969FF326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267" y="2538052"/>
            <a:ext cx="3808800" cy="178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26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Final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90F933E6-3DA7-4ED8-E5B9-68A928E53DC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3DD322F-3AF2-1665-AD6F-9B6BDEAC2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267" y="2538998"/>
            <a:ext cx="3805200" cy="178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3976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NM Vete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2D2C4FCC-37B3-4C35-A988-A6785BEE74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0831EF9D-B4AC-564F-A179-B11CEDCC9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4727" y="2539277"/>
            <a:ext cx="4294800" cy="178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982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kap NM B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ilde 5">
            <a:extLst>
              <a:ext uri="{FF2B5EF4-FFF2-40B4-BE49-F238E27FC236}">
                <a16:creationId xmlns:a16="http://schemas.microsoft.com/office/drawing/2014/main" id="{26ECC200-2963-223A-919C-102CAA18CC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68937" y="1549400"/>
            <a:ext cx="3759200" cy="3759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 i="0">
                <a:latin typeface="Metropolis" pitchFamily="2" charset="77"/>
              </a:defRPr>
            </a:lvl1pPr>
          </a:lstStyle>
          <a:p>
            <a:r>
              <a:rPr lang="nb-NO" dirty="0"/>
              <a:t>Partners logo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6562D0C-9BF0-95BF-4DEF-0B9785B5CF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6267" y="2539277"/>
            <a:ext cx="3823200" cy="178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171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H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49C53809-3716-AEA6-EBEB-B797584F56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90931" y="2272393"/>
            <a:ext cx="4610138" cy="231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98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l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8DEFFB6-8F5D-FAAD-B1F5-FAF20AD3C8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1806" y="1994807"/>
            <a:ext cx="2868387" cy="28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27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 med 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359C7384-B65F-AE1B-B278-75C8D7D5C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729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lag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E6787FF8-DA5C-71FD-ACF9-5631D9B75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1807" y="1994807"/>
            <a:ext cx="2868386" cy="286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49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A1000-liga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8C35504C-ED90-6088-8BC0-0785F5F6F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88846" y="1755321"/>
            <a:ext cx="3414960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35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røy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CC17545-C439-96E1-6648-92E2366129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54000" y="1755646"/>
            <a:ext cx="2484000" cy="334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797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ngser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0C09EF81-9265-4D4F-6F1F-3E8749B1D8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46800" y="1755964"/>
            <a:ext cx="2498400" cy="334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302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Juni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624AE9A-3B05-4559-E346-7CEA3290CF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7600" y="2428579"/>
            <a:ext cx="4276800" cy="20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017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Final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0914A5A8-39FC-AC6F-B0C6-BBCEAA07EC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9292" y="2428201"/>
            <a:ext cx="4273200" cy="200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691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Veter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3CEC90E-39D3-597E-6F65-72B694B37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84072" y="2428200"/>
            <a:ext cx="4824000" cy="20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4911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M B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D94A30D6-BA9C-641A-6018-E3A3F9AF1F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49284" y="2428200"/>
            <a:ext cx="4294800" cy="200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63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, skjerm, natthimmel&#10;&#10;Automatisk generert beskrivelse">
            <a:extLst>
              <a:ext uri="{FF2B5EF4-FFF2-40B4-BE49-F238E27FC236}">
                <a16:creationId xmlns:a16="http://schemas.microsoft.com/office/drawing/2014/main" id="{E1EB52B4-F956-9377-9EC3-C977FFDE3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164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F512F64-3006-D20B-A497-E1BB875943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0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0719D0A5-C635-817F-0532-4E53DE4CE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311316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166CBFEC-CFF8-A0B0-2606-50B28FEA5FE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634789" y="2187723"/>
            <a:ext cx="4311316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436262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3027724-2842-8E60-7743-310549435E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468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D2C317F-2C9D-0583-C43D-16E75E0D35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889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146E626D-B25A-EA48-7C9F-7EC28C3A19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14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B8C99E3-D7DD-035E-427A-3C8A195510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252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CEE2F7F-0D3F-686F-DB80-932D14D2E6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658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6BD8BA16-71D4-D9E2-B71C-8476760C05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43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2F173D2-F6E2-2A3B-F0B3-FA61D5DEF6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951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F85A995-C821-0467-F7B0-C313092745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405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2B3C6CAB-F6C6-4F42-7C60-8E0AF87FB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4864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EEC831B-110E-61DA-518C-CBA18D401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65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 med 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359C7384-B65F-AE1B-B278-75C8D7D5C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311316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CCFA53F4-CE8A-F87C-6497-6BD2B167284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34789" y="2187723"/>
            <a:ext cx="4311316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6749789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4E5A085-5C31-3CB9-4F9E-57A8E0DAD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399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coelenterata, manet, natthimmel&#10;&#10;Automatisk generert beskrivelse">
            <a:extLst>
              <a:ext uri="{FF2B5EF4-FFF2-40B4-BE49-F238E27FC236}">
                <a16:creationId xmlns:a16="http://schemas.microsoft.com/office/drawing/2014/main" id="{09A22C45-7F00-9628-C4DB-C8AD4DF53E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7202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C792DEB-BEA1-D31A-1733-8E47B819D1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049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BE5D8E16-A540-8411-716C-46F3B5CB76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353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9CE90918-CE40-CCAD-B135-91F5A8B38E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2306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D0D78B01-C9F9-3F93-824B-7DA46949BB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79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D8BEA64-A963-4B33-A804-8C855A046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638FF-FA8A-8648-873D-915E845A8DA8}" type="datetimeFigureOut">
              <a:rPr lang="nb-NO" smtClean="0"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28171F-8DD8-5866-D215-DB63B525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868E6-AE7A-8244-875B-2B4C3F2D50AC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med møn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359C7384-B65F-AE1B-B278-75C8D7D5C7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 tittelstil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40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delt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00599F-8BE2-0941-35FA-2159C320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4624137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DD4E6AA-5C9A-49D6-D359-EDA498F24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2187723"/>
            <a:ext cx="4624137" cy="359778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20C3AB0-AC04-EF4F-E6FC-8472E7EC12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484" y="6004075"/>
            <a:ext cx="1532021" cy="768717"/>
          </a:xfrm>
          <a:prstGeom prst="rect">
            <a:avLst/>
          </a:prstGeom>
        </p:spPr>
      </p:pic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320F5299-0083-4AE8-7AA6-E62E12FB6D1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0"/>
            <a:ext cx="6096000" cy="6858000"/>
          </a:xfrm>
          <a:solidFill>
            <a:schemeClr val="accent1"/>
          </a:solidFill>
        </p:spPr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646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8AFCE45-13E7-1F72-6E2C-8BF1802B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92362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C0A6A6-BD09-38C1-F29E-C50AAE734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863" y="2187723"/>
            <a:ext cx="9236242" cy="3597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8F93EF-724F-5313-7CD1-51825694E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60145" y="6276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5E8638FF-FA8A-8648-873D-915E845A8DA8}" type="datetimeFigureOut">
              <a:rPr lang="nb-NO" smtClean="0"/>
              <a:pPr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C48D9D-6ACE-018E-7FFD-BD5C36649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345" y="6276140"/>
            <a:ext cx="432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366868E6-AE7A-8244-875B-2B4C3F2D50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875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4" r:id="rId11"/>
    <p:sldLayoutId id="2147483793" r:id="rId12"/>
    <p:sldLayoutId id="2147483712" r:id="rId13"/>
    <p:sldLayoutId id="2147483794" r:id="rId14"/>
    <p:sldLayoutId id="2147483713" r:id="rId15"/>
    <p:sldLayoutId id="2147483750" r:id="rId16"/>
    <p:sldLayoutId id="214748377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Metropolis Semi Bold" pitchFamily="2" charset="77"/>
          <a:ea typeface="+mj-ea"/>
          <a:cs typeface="Metropolis Semi 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38AFCE45-13E7-1F72-6E2C-8BF1802B8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3"/>
            <a:ext cx="92362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EC0A6A6-BD09-38C1-F29E-C50AAE734C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863" y="2187723"/>
            <a:ext cx="9236242" cy="3597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08F93EF-724F-5313-7CD1-51825694E8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60145" y="627614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5E8638FF-FA8A-8648-873D-915E845A8DA8}" type="datetimeFigureOut">
              <a:rPr lang="nb-NO" smtClean="0"/>
              <a:pPr/>
              <a:t>05.09.2022</a:t>
            </a:fld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AC48D9D-6ACE-018E-7FFD-BD5C366493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3345" y="6276140"/>
            <a:ext cx="432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rgbClr val="9B9B9B"/>
                </a:solidFill>
                <a:latin typeface="Metropolis Light" pitchFamily="2" charset="77"/>
                <a:cs typeface="Metropolis Light" pitchFamily="2" charset="77"/>
              </a:defRPr>
            </a:lvl1pPr>
          </a:lstStyle>
          <a:p>
            <a:fld id="{366868E6-AE7A-8244-875B-2B4C3F2D50AC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236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Metropolis Semi Bold" pitchFamily="2" charset="77"/>
          <a:ea typeface="+mj-ea"/>
          <a:cs typeface="Metropolis Semi Bold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Metropolis" pitchFamily="2" charset="77"/>
          <a:ea typeface="+mn-ea"/>
          <a:cs typeface="Metropoli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CE33B93F-72CF-10F7-4A64-C66360934CA1}"/>
              </a:ext>
            </a:extLst>
          </p:cNvPr>
          <p:cNvSpPr/>
          <p:nvPr userDrawn="1"/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6429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8" r:id="rId2"/>
    <p:sldLayoutId id="2147483774" r:id="rId3"/>
    <p:sldLayoutId id="2147483775" r:id="rId4"/>
    <p:sldLayoutId id="2147483776" r:id="rId5"/>
    <p:sldLayoutId id="2147483777" r:id="rId6"/>
    <p:sldLayoutId id="2147483779" r:id="rId7"/>
    <p:sldLayoutId id="2147483780" r:id="rId8"/>
    <p:sldLayoutId id="214748378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kkurat Bold" panose="02000500000000000000" pitchFamily="2" charset="77"/>
          <a:ea typeface="+mj-ea"/>
          <a:cs typeface="Circular Std Medium" panose="020B0604020101020102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85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92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kkurat Bold" panose="02000500000000000000" pitchFamily="2" charset="77"/>
          <a:ea typeface="+mj-ea"/>
          <a:cs typeface="Circular Std Medium" panose="020B0604020101020102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502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Akkurat Bold" panose="02000500000000000000" pitchFamily="2" charset="77"/>
          <a:ea typeface="+mj-ea"/>
          <a:cs typeface="Circular Std Medium" panose="020B0604020101020102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kkurat Regular" panose="02000500000000000000" pitchFamily="2" charset="77"/>
          <a:ea typeface="+mn-ea"/>
          <a:cs typeface="Circular Std Book Italic" panose="020B0604020101020102" pitchFamily="34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drettsforbundet.no/tema/barneidrett/idrettens-barnerettigheter/" TargetMode="External"/><Relationship Id="rId7" Type="http://schemas.openxmlformats.org/officeDocument/2006/relationships/image" Target="../media/image36.jpg"/><Relationship Id="rId2" Type="http://schemas.openxmlformats.org/officeDocument/2006/relationships/hyperlink" Target="https://www.handball.no/regioner/nhf-sentralt/praktisk-info/lover-og-regler/fair-play/#For_foresatte_og_foreldre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idrettsforbundet.no/tema/varsling/" TargetMode="External"/><Relationship Id="rId5" Type="http://schemas.openxmlformats.org/officeDocument/2006/relationships/hyperlink" Target="https://www.idrettsforbundet.no/tema/ungdomsidrett/retningslinjer-for-ungdomsidrett/" TargetMode="External"/><Relationship Id="rId4" Type="http://schemas.openxmlformats.org/officeDocument/2006/relationships/hyperlink" Target="https://www.idrettsforbundet.no/tema/barneidrett/bestemmelser-om-barneidret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745717269/6853028323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4AE7602-B4A4-ACB7-E63F-DDAFBA8CB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863" y="682771"/>
            <a:ext cx="9236242" cy="5340524"/>
          </a:xfrm>
        </p:spPr>
        <p:txBody>
          <a:bodyPr>
            <a:noAutofit/>
          </a:bodyPr>
          <a:lstStyle/>
          <a:p>
            <a:pPr algn="ctr"/>
            <a:r>
              <a:rPr lang="nb-NO" sz="11500" dirty="0"/>
              <a:t>Fair play</a:t>
            </a:r>
            <a:br>
              <a:rPr lang="nb-NO" sz="9600" dirty="0"/>
            </a:br>
            <a:br>
              <a:rPr lang="nb-NO" sz="4400" dirty="0"/>
            </a:br>
            <a:r>
              <a:rPr lang="nb-NO" sz="4400" dirty="0"/>
              <a:t>KLUBBENS NAVN</a:t>
            </a:r>
            <a:br>
              <a:rPr lang="nb-NO" sz="4400" dirty="0"/>
            </a:br>
            <a:r>
              <a:rPr lang="nb-NO" sz="2000" dirty="0"/>
              <a:t>Foreldremøte, dato, måned, år</a:t>
            </a:r>
            <a:br>
              <a:rPr lang="nb-NO" sz="2800" dirty="0"/>
            </a:br>
            <a:endParaRPr lang="nb-NO" sz="11500" dirty="0"/>
          </a:p>
        </p:txBody>
      </p:sp>
      <p:pic>
        <p:nvPicPr>
          <p:cNvPr id="4" name="Bilde 3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41CE465C-F84D-EA7C-70BE-318D6AA4B9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095" y="6246947"/>
            <a:ext cx="1752779" cy="3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7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8D06C3-96F0-D96D-F67E-F7B8D3AF0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Fair Play i kamp</a:t>
            </a:r>
            <a:br>
              <a:rPr lang="nb-NO" sz="2400" dirty="0"/>
            </a:br>
            <a:r>
              <a:rPr lang="nb-NO" sz="2400" dirty="0"/>
              <a:t>- slik gjør vi det hos oss</a:t>
            </a:r>
            <a:endParaRPr lang="nb-NO" sz="36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378C0EA-EFE7-3D98-CD3F-4EB6A04D2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Legg inn klubbens retningslinjer for Fair play i kamp. </a:t>
            </a:r>
            <a:br>
              <a:rPr lang="nb-NO" dirty="0"/>
            </a:br>
            <a:endParaRPr lang="nb-NO" dirty="0"/>
          </a:p>
          <a:p>
            <a:pPr marL="0" indent="0">
              <a:buNone/>
            </a:pPr>
            <a:r>
              <a:rPr lang="nb-NO" dirty="0"/>
              <a:t>Eksempel:</a:t>
            </a:r>
          </a:p>
          <a:p>
            <a:r>
              <a:rPr lang="nb-NO" dirty="0"/>
              <a:t>Spillere og trenere hilser alltid på motstanderlaget før kamp og takker for kampen etter kamp</a:t>
            </a:r>
          </a:p>
          <a:p>
            <a:r>
              <a:rPr lang="nb-NO" dirty="0"/>
              <a:t>Spillere og trenere hilser alltid på dommer(ne) før kamp, og takker for kampen ved kampslutt</a:t>
            </a:r>
          </a:p>
          <a:p>
            <a:r>
              <a:rPr lang="nb-NO" dirty="0"/>
              <a:t>Vi er bevisste på at vi representerer klubben og laget</a:t>
            </a:r>
          </a:p>
          <a:p>
            <a:r>
              <a:rPr lang="nb-NO" dirty="0"/>
              <a:t>Vi forventer at foreldre er positive, støttende og oppmuntrende på sidelinjen</a:t>
            </a:r>
          </a:p>
          <a:p>
            <a:endParaRPr lang="nb-NO" dirty="0"/>
          </a:p>
        </p:txBody>
      </p:sp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6FC97EBE-D269-C316-243B-28625D6B46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08095" y="6246947"/>
            <a:ext cx="1752779" cy="3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64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0408B00-E700-878F-FB14-083EC8724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Nyttig ressurssider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2A3F958-DEEF-BB63-42EC-9E00FCEF8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1744910"/>
            <a:ext cx="9236242" cy="4040593"/>
          </a:xfrm>
        </p:spPr>
        <p:txBody>
          <a:bodyPr/>
          <a:lstStyle/>
          <a:p>
            <a:r>
              <a:rPr lang="nb-NO" dirty="0">
                <a:hlinkClick r:id="rId2"/>
              </a:rPr>
              <a:t>Foreldrevettregler</a:t>
            </a:r>
            <a:endParaRPr lang="nb-NO" dirty="0"/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Norges Idrettsforbund om barneidrett</a:t>
            </a:r>
          </a:p>
          <a:p>
            <a:pPr lvl="1"/>
            <a:r>
              <a:rPr lang="nb-NO" dirty="0">
                <a:hlinkClick r:id="rId3"/>
              </a:rPr>
              <a:t>Idrettens barnerettigheter</a:t>
            </a:r>
            <a:endParaRPr lang="nb-NO" dirty="0"/>
          </a:p>
          <a:p>
            <a:pPr lvl="1"/>
            <a:r>
              <a:rPr lang="nb-NO" dirty="0">
                <a:hlinkClick r:id="rId4"/>
              </a:rPr>
              <a:t>Bestemmelser </a:t>
            </a:r>
            <a:r>
              <a:rPr lang="nb-NO">
                <a:hlinkClick r:id="rId4"/>
              </a:rPr>
              <a:t>om barneidrett</a:t>
            </a:r>
            <a:endParaRPr lang="nb-NO" dirty="0"/>
          </a:p>
          <a:p>
            <a:pPr marL="457200" lvl="1" indent="0">
              <a:buNone/>
            </a:pPr>
            <a:endParaRPr lang="nb-NO" dirty="0"/>
          </a:p>
          <a:p>
            <a:r>
              <a:rPr lang="nb-NO" dirty="0"/>
              <a:t>Norges Idrettsforbund om ungdomsidrett</a:t>
            </a:r>
          </a:p>
          <a:p>
            <a:pPr lvl="1"/>
            <a:r>
              <a:rPr lang="nb-NO" dirty="0">
                <a:hlinkClick r:id="rId5"/>
              </a:rPr>
              <a:t>Retningslinjer for ungdomsidrett</a:t>
            </a:r>
            <a:endParaRPr lang="nb-NO" dirty="0"/>
          </a:p>
          <a:p>
            <a:pPr marL="306000" lvl="1" indent="0">
              <a:buNone/>
            </a:pPr>
            <a:endParaRPr lang="nb-NO" dirty="0"/>
          </a:p>
          <a:p>
            <a:pPr marL="306000" lvl="1"/>
            <a:r>
              <a:rPr lang="nb-NO" dirty="0">
                <a:hlinkClick r:id="rId6"/>
              </a:rPr>
              <a:t>Norges Idrettsforbund om varslinger i norsk idrett</a:t>
            </a:r>
            <a:endParaRPr lang="nb-NO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D83A131A-8280-D864-448F-298A019609C7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008095" y="6246947"/>
            <a:ext cx="1752779" cy="3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80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C908FB5-6596-03EA-62F4-2565ABC8A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1677798"/>
            <a:ext cx="9236242" cy="3682767"/>
          </a:xfrm>
        </p:spPr>
        <p:txBody>
          <a:bodyPr/>
          <a:lstStyle/>
          <a:p>
            <a:r>
              <a:rPr lang="nb-NO" sz="3600" dirty="0"/>
              <a:t>Hvordan ønsker du at ditt barn har det på trening og i kamp?</a:t>
            </a:r>
          </a:p>
          <a:p>
            <a:endParaRPr lang="nb-NO" sz="3600" dirty="0"/>
          </a:p>
          <a:p>
            <a:r>
              <a:rPr lang="nb-NO" sz="3600" dirty="0"/>
              <a:t>Hvordan får vi til det sammen?</a:t>
            </a:r>
          </a:p>
          <a:p>
            <a:endParaRPr lang="nb-NO" dirty="0"/>
          </a:p>
        </p:txBody>
      </p:sp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A2A8B806-CF7D-BDE7-41D3-71527D1B9C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08095" y="6246947"/>
            <a:ext cx="1752779" cy="3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3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5819C40-1101-8579-4BE6-74BDE0E4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400" dirty="0"/>
              <a:t>Hva er Fair Play?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9C6681F-AB1B-6C81-CD73-8E970BB32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1803633"/>
            <a:ext cx="9236242" cy="3981870"/>
          </a:xfrm>
        </p:spPr>
        <p:txBody>
          <a:bodyPr>
            <a:normAutofit fontScale="92500" lnSpcReduction="20000"/>
          </a:bodyPr>
          <a:lstStyle/>
          <a:p>
            <a:r>
              <a:rPr lang="nb-NO" sz="2800" dirty="0"/>
              <a:t>Norges Håndballforbund sine verdier er: </a:t>
            </a:r>
          </a:p>
          <a:p>
            <a:r>
              <a:rPr lang="nb-NO" sz="2800" dirty="0"/>
              <a:t>Innsatsvilje</a:t>
            </a:r>
          </a:p>
          <a:p>
            <a:r>
              <a:rPr lang="nb-NO" sz="2800" dirty="0"/>
              <a:t>Begeistring</a:t>
            </a:r>
          </a:p>
          <a:p>
            <a:r>
              <a:rPr lang="nb-NO" sz="2800" dirty="0"/>
              <a:t>Respekt</a:t>
            </a:r>
          </a:p>
          <a:p>
            <a:r>
              <a:rPr lang="nb-NO" sz="2800" dirty="0"/>
              <a:t>Fair play </a:t>
            </a:r>
          </a:p>
          <a:p>
            <a:pPr marL="0" indent="0">
              <a:buNone/>
            </a:pPr>
            <a:endParaRPr lang="nb-NO" sz="2600" dirty="0"/>
          </a:p>
          <a:p>
            <a:pPr marL="0" indent="0">
              <a:buNone/>
            </a:pPr>
            <a:r>
              <a:rPr lang="nb-NO" sz="2600" dirty="0"/>
              <a:t>Fair Play handler om hvordan vi som deltar og følger håndballsporten opptrer overfor hverandre på trening og i kamp, men det er også viktig utenfor banen. </a:t>
            </a:r>
            <a:br>
              <a:rPr lang="nb-NO" sz="2600" dirty="0"/>
            </a:br>
            <a:r>
              <a:rPr lang="nb-NO" sz="2600" dirty="0"/>
              <a:t>Fair Play handler til syvende og sist om toleranse, respekt, likeverd og menneskeverd.</a:t>
            </a:r>
          </a:p>
          <a:p>
            <a:pPr marL="0" indent="0">
              <a:buNone/>
            </a:pPr>
            <a:endParaRPr lang="nb-NO" sz="2800" dirty="0"/>
          </a:p>
          <a:p>
            <a:endParaRPr lang="nb-NO" dirty="0"/>
          </a:p>
        </p:txBody>
      </p:sp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AFC149B7-0E60-3DDF-ABE1-036FA9A94E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08095" y="6246947"/>
            <a:ext cx="1752779" cy="3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903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F8F54D-0A2E-3BF7-BEEF-761DCE49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4400" dirty="0"/>
              <a:t>Hvorfor er Fair Play viktig? 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C147A2-B84F-98FB-2C02-59FD500F8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1770077"/>
            <a:ext cx="9236242" cy="4015426"/>
          </a:xfrm>
        </p:spPr>
        <p:txBody>
          <a:bodyPr>
            <a:normAutofit/>
          </a:bodyPr>
          <a:lstStyle/>
          <a:p>
            <a:r>
              <a:rPr lang="nb-NO" dirty="0"/>
              <a:t>ALLE skal oppleve det å delta på håndball som en trygg og god arena. </a:t>
            </a:r>
          </a:p>
          <a:p>
            <a:pPr lvl="1"/>
            <a:r>
              <a:rPr lang="nb-NO" dirty="0"/>
              <a:t>Medspillere, motspillere, trenere, dommere og tilskuere </a:t>
            </a:r>
          </a:p>
          <a:p>
            <a:pPr lvl="1"/>
            <a:r>
              <a:rPr lang="nb-NO" dirty="0"/>
              <a:t>Uansett etnisitet, kjønn, fysiske/psykiske forutsetninger og legning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Vi skal skape positive og gode holdninger både på og utenfor banen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Vi skal ha en felles forståelse av hvordan vi ønsker å ha det på trening og i kamp, og vi skal respektere hverandre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Positive og gode holdninger i laget skaper gode og livslange vennskap</a:t>
            </a:r>
          </a:p>
          <a:p>
            <a:endParaRPr lang="nb-NO" dirty="0"/>
          </a:p>
        </p:txBody>
      </p:sp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F524CD8E-A383-ECDD-9E9B-854FD61B97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08095" y="6246947"/>
            <a:ext cx="1752779" cy="3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867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AB74C0B-90AF-53C0-3E2B-85556B76E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For spiller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B77E99B-A084-86F9-95DC-20D823A0D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1728132"/>
            <a:ext cx="4311316" cy="4057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b="1" dirty="0"/>
              <a:t>Fair play som spiller betyr:</a:t>
            </a:r>
          </a:p>
          <a:p>
            <a:r>
              <a:rPr lang="nb-NO" dirty="0"/>
              <a:t>Ta godt vare på medspillerne og inkludere nye lagvenner</a:t>
            </a:r>
          </a:p>
          <a:p>
            <a:r>
              <a:rPr lang="nb-NO" dirty="0"/>
              <a:t>Trene og spille kamper med godt humør</a:t>
            </a:r>
          </a:p>
          <a:p>
            <a:r>
              <a:rPr lang="nb-NO" dirty="0"/>
              <a:t>Behandle motstandere med respekt</a:t>
            </a:r>
          </a:p>
          <a:p>
            <a:r>
              <a:rPr lang="nb-NO" dirty="0"/>
              <a:t>Skape trygghet og god lagånd på banen</a:t>
            </a:r>
          </a:p>
          <a:p>
            <a:r>
              <a:rPr lang="nb-NO" dirty="0"/>
              <a:t>Hjelpe en skadet spiller uansett lag</a:t>
            </a:r>
          </a:p>
          <a:p>
            <a:r>
              <a:rPr lang="nb-NO" dirty="0"/>
              <a:t>Takke motstanderen for kampen</a:t>
            </a:r>
          </a:p>
          <a:p>
            <a:r>
              <a:rPr lang="nb-NO" dirty="0"/>
              <a:t>Respektere dommerens avgjørelser </a:t>
            </a:r>
          </a:p>
          <a:p>
            <a:endParaRPr lang="nb-NO" dirty="0"/>
          </a:p>
        </p:txBody>
      </p:sp>
      <p:sp>
        <p:nvSpPr>
          <p:cNvPr id="5" name="Rektangel: avrundede hjørner 4">
            <a:extLst>
              <a:ext uri="{FF2B5EF4-FFF2-40B4-BE49-F238E27FC236}">
                <a16:creationId xmlns:a16="http://schemas.microsoft.com/office/drawing/2014/main" id="{707F037B-8529-2F13-7637-4A8580E8F503}"/>
              </a:ext>
            </a:extLst>
          </p:cNvPr>
          <p:cNvSpPr/>
          <p:nvPr/>
        </p:nvSpPr>
        <p:spPr>
          <a:xfrm>
            <a:off x="6096001" y="2298584"/>
            <a:ext cx="3383560" cy="1778466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/>
              <a:t>Alle skal vite at de er velkommen på håndballaget, og ingen skal holdes utenfor fellesskapet</a:t>
            </a:r>
          </a:p>
        </p:txBody>
      </p:sp>
      <p:pic>
        <p:nvPicPr>
          <p:cNvPr id="7" name="Bilde 6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1566BB87-6E49-A97C-2161-A6EEF17C6B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08095" y="6246947"/>
            <a:ext cx="1752779" cy="3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9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77B58D-DB4D-E012-0BDB-2AACC533A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For trenere og ledere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2F0D3B-217F-5841-BA3B-DA57BC022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1744910"/>
            <a:ext cx="9236242" cy="4040593"/>
          </a:xfrm>
        </p:spPr>
        <p:txBody>
          <a:bodyPr>
            <a:normAutofit lnSpcReduction="10000"/>
          </a:bodyPr>
          <a:lstStyle/>
          <a:p>
            <a:r>
              <a:rPr lang="nb-NO" sz="2400" dirty="0"/>
              <a:t>Som leder eller trener er du forbilde for laget du leder, og du har ansvar for at spillet utøves i den rette Fair Play-ånden. </a:t>
            </a:r>
            <a:br>
              <a:rPr lang="nb-NO" sz="2400" dirty="0"/>
            </a:br>
            <a:r>
              <a:rPr lang="nb-NO" sz="2400" dirty="0"/>
              <a:t>Du skal sørge for at spillerne og foreldrene/foresatte har god kjennskap hva Fair Play er og hvorfor det er viktig. Gjør gjerne dette på en inspirerende måte og legg vekt på at Fair Play etterleves. </a:t>
            </a:r>
          </a:p>
          <a:p>
            <a:r>
              <a:rPr lang="nb-NO" sz="2400" dirty="0"/>
              <a:t>Sørg for gode opplevelser, og gi ros og tilbakemeldinger som viser at Fair Play er mer enn ord.</a:t>
            </a:r>
          </a:p>
          <a:p>
            <a:r>
              <a:rPr lang="nb-NO" sz="2400" dirty="0"/>
              <a:t>Som voksen har du også et ansvar for at ingen blir utstøtt eller mobbet på laget, og at alle på laget vet at det er nulltoleranse for mobbing.</a:t>
            </a:r>
          </a:p>
          <a:p>
            <a:r>
              <a:rPr lang="nb-NO" sz="2400" dirty="0"/>
              <a:t>I tillegg forventes det at både spillere og lagledelse utviser respekt for motstanderlag og dommere.</a:t>
            </a:r>
          </a:p>
          <a:p>
            <a:endParaRPr lang="nb-NO" dirty="0"/>
          </a:p>
        </p:txBody>
      </p:sp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232B22DA-4D37-5AE3-179F-63B8FCA4A3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08095" y="6246947"/>
            <a:ext cx="1752779" cy="3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132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618BC5-E381-5708-B7E6-4196FC206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nb-NO" sz="3600" b="1" i="0" u="none" strike="noStrike" kern="1200" cap="none" spc="0" normalizeH="0" baseline="0" noProof="0" dirty="0">
                <a:ln>
                  <a:noFill/>
                </a:ln>
                <a:solidFill>
                  <a:srgbClr val="001E5F"/>
                </a:solidFill>
                <a:effectLst/>
                <a:uLnTx/>
                <a:uFillTx/>
                <a:latin typeface="Metropolis Semi Bold" pitchFamily="2" charset="77"/>
                <a:ea typeface="+mj-ea"/>
              </a:rPr>
              <a:t>For foresatte og foreldre </a:t>
            </a:r>
            <a:b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srgbClr val="001E5F"/>
                </a:solidFill>
                <a:effectLst/>
                <a:uLnTx/>
                <a:uFillTx/>
                <a:latin typeface="Metropolis Semi Bold" pitchFamily="2" charset="77"/>
                <a:ea typeface="+mj-ea"/>
              </a:rPr>
            </a:br>
            <a:br>
              <a:rPr kumimoji="0" lang="nb-NO" sz="3200" b="1" i="0" u="none" strike="noStrike" kern="1200" cap="none" spc="0" normalizeH="0" baseline="0" noProof="0" dirty="0">
                <a:ln>
                  <a:noFill/>
                </a:ln>
                <a:solidFill>
                  <a:srgbClr val="001E5F"/>
                </a:solidFill>
                <a:effectLst/>
                <a:uLnTx/>
                <a:uFillTx/>
                <a:latin typeface="Metropolis Semi Bold" pitchFamily="2" charset="77"/>
                <a:ea typeface="+mj-ea"/>
              </a:rPr>
            </a:b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001E5F"/>
                </a:solidFill>
                <a:effectLst/>
                <a:uLnTx/>
                <a:uFillTx/>
                <a:latin typeface="Metropolis Semi Bold" pitchFamily="2" charset="77"/>
                <a:ea typeface="+mj-ea"/>
              </a:rPr>
              <a:t>Foresatte, foreldre, besteforeldre og andre interesserte er viktige ressurser for norsk håndball. Derfor er det også viktig at dere bidrar til Fair play og trivsel i håndballmiljøet.</a:t>
            </a:r>
            <a:endParaRPr lang="nb-NO" sz="18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047A641-3BBA-5081-4356-0154601D9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959" y="2170945"/>
            <a:ext cx="9236242" cy="359778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b-NO" sz="2300" b="1" dirty="0"/>
              <a:t>Ta ansvaret og tenk over følgende:</a:t>
            </a:r>
          </a:p>
          <a:p>
            <a:r>
              <a:rPr lang="nb-NO" dirty="0"/>
              <a:t>Din interesse og oppfølging betyr mye for barn og unge.</a:t>
            </a:r>
          </a:p>
          <a:p>
            <a:r>
              <a:rPr lang="nb-NO" dirty="0"/>
              <a:t>Likeverd, aksept og inkludering gjelder alle.</a:t>
            </a:r>
          </a:p>
          <a:p>
            <a:r>
              <a:rPr lang="nb-NO" dirty="0"/>
              <a:t>Resultatet er ikke viktig – ha fokus på mestring og utvikling</a:t>
            </a:r>
          </a:p>
          <a:p>
            <a:r>
              <a:rPr lang="nb-NO" dirty="0"/>
              <a:t>Ha tillit til treneren og klubben.</a:t>
            </a:r>
          </a:p>
          <a:p>
            <a:r>
              <a:rPr lang="nb-NO" dirty="0"/>
              <a:t>Oppmuntre alle spillere – ingen bare de du kjenner.</a:t>
            </a:r>
          </a:p>
          <a:p>
            <a:r>
              <a:rPr lang="nb-NO" dirty="0"/>
              <a:t>Stimuler til å delta uten press.</a:t>
            </a:r>
          </a:p>
          <a:p>
            <a:r>
              <a:rPr lang="nb-NO" dirty="0"/>
              <a:t>Verdsett opplevelse, god oppførsel og lagånd.</a:t>
            </a:r>
          </a:p>
          <a:p>
            <a:r>
              <a:rPr lang="nb-NO" dirty="0"/>
              <a:t>Det viktigste er å støtte laget – uansett resultat.</a:t>
            </a:r>
          </a:p>
          <a:p>
            <a:r>
              <a:rPr lang="nb-NO" dirty="0"/>
              <a:t>Respekter trenerens kampledelse: konstruktiv dialog om gjennomføring tas med trener og klubb i etterkant) </a:t>
            </a:r>
          </a:p>
          <a:p>
            <a:r>
              <a:rPr lang="nb-NO" dirty="0"/>
              <a:t>Respekter dommeravgjørelser – Selv om du av og til er uenig</a:t>
            </a:r>
          </a:p>
          <a:p>
            <a:r>
              <a:rPr lang="nb-NO" dirty="0"/>
              <a:t>Ta initiativ til å bidra rundt laget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Rektangel: avrundede hjørner 3">
            <a:extLst>
              <a:ext uri="{FF2B5EF4-FFF2-40B4-BE49-F238E27FC236}">
                <a16:creationId xmlns:a16="http://schemas.microsoft.com/office/drawing/2014/main" id="{E8A5EA20-6879-F501-9785-1A788515C00A}"/>
              </a:ext>
            </a:extLst>
          </p:cNvPr>
          <p:cNvSpPr/>
          <p:nvPr/>
        </p:nvSpPr>
        <p:spPr>
          <a:xfrm>
            <a:off x="7466202" y="2323749"/>
            <a:ext cx="4015935" cy="1283517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200" dirty="0"/>
              <a:t>Din interesse som publikummer og supporter er viktig for norsk håndball – uansett nivå. Tenk over at du som publikummer bidrar til stemning og atmosfære for kampene du ser på. Uansett om det gjelder topphåndball eller breddehåndball spiller du en viktig rolle.</a:t>
            </a:r>
          </a:p>
        </p:txBody>
      </p:sp>
      <p:pic>
        <p:nvPicPr>
          <p:cNvPr id="8" name="Bilde 7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3A55BB06-BFD0-D52B-26A5-1A2579A556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08095" y="6246947"/>
            <a:ext cx="1752779" cy="37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36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8D06C3-96F0-D96D-F67E-F7B8D3AF0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sz="3600" dirty="0"/>
              <a:t>Trener for kvinnelandslaget Thorir Hergeirsson, sier følgende om viktigheten av din rolle som foresatt og forelder:</a:t>
            </a:r>
          </a:p>
        </p:txBody>
      </p:sp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6FC97EBE-D269-C316-243B-28625D6B46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08095" y="6246947"/>
            <a:ext cx="1752779" cy="376574"/>
          </a:xfrm>
          <a:prstGeom prst="rect">
            <a:avLst/>
          </a:prstGeom>
        </p:spPr>
      </p:pic>
      <p:pic>
        <p:nvPicPr>
          <p:cNvPr id="10" name="foreldrevett_-_thorir_hergeirsson (540p)">
            <a:hlinkClick r:id="" action="ppaction://media"/>
            <a:extLst>
              <a:ext uri="{FF2B5EF4-FFF2-40B4-BE49-F238E27FC236}">
                <a16:creationId xmlns:a16="http://schemas.microsoft.com/office/drawing/2014/main" id="{CDC988E9-4C5A-F52F-0AC8-45BC6D64249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0425" y="2187575"/>
            <a:ext cx="6394450" cy="3597275"/>
          </a:xfrm>
        </p:spPr>
      </p:pic>
    </p:spTree>
    <p:extLst>
      <p:ext uri="{BB962C8B-B14F-4D97-AF65-F5344CB8AC3E}">
        <p14:creationId xmlns:p14="http://schemas.microsoft.com/office/powerpoint/2010/main" val="229493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tekst, utklipp&#10;&#10;Automatisk generert beskrivelse">
            <a:extLst>
              <a:ext uri="{FF2B5EF4-FFF2-40B4-BE49-F238E27FC236}">
                <a16:creationId xmlns:a16="http://schemas.microsoft.com/office/drawing/2014/main" id="{6FC97EBE-D269-C316-243B-28625D6B46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08095" y="6246947"/>
            <a:ext cx="1752779" cy="376574"/>
          </a:xfrm>
          <a:prstGeom prst="rect">
            <a:avLst/>
          </a:prstGeom>
        </p:spPr>
      </p:pic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F52C7F47-4313-706E-7FAB-CC4BC0668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" y="989901"/>
            <a:ext cx="9236242" cy="4770435"/>
          </a:xfrm>
        </p:spPr>
        <p:txBody>
          <a:bodyPr/>
          <a:lstStyle/>
          <a:p>
            <a:r>
              <a:rPr lang="nb-NO" sz="3600" dirty="0"/>
              <a:t>Trener for kvinnelandslaget Thorir Hergeirsson, sier følgende om viktigheten av din rolle som foresatt og forelder:</a:t>
            </a:r>
          </a:p>
          <a:p>
            <a:pPr marL="0" indent="0">
              <a:buNone/>
            </a:pPr>
            <a:endParaRPr lang="nb-NO" sz="3600" dirty="0"/>
          </a:p>
          <a:p>
            <a:r>
              <a:rPr lang="nb-NO" sz="3600" dirty="0">
                <a:hlinkClick r:id="rId3"/>
              </a:rPr>
              <a:t>https://vimeo.com/745717269/6853028323</a:t>
            </a:r>
            <a:endParaRPr lang="nb-NO" sz="3600" dirty="0"/>
          </a:p>
          <a:p>
            <a:endParaRPr lang="nb-NO" sz="3600" dirty="0"/>
          </a:p>
          <a:p>
            <a:pPr marL="0" indent="0">
              <a:buNone/>
            </a:pP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66721328"/>
      </p:ext>
    </p:extLst>
  </p:cSld>
  <p:clrMapOvr>
    <a:masterClrMapping/>
  </p:clrMapOvr>
</p:sld>
</file>

<file path=ppt/theme/theme1.xml><?xml version="1.0" encoding="utf-8"?>
<a:theme xmlns:a="http://schemas.openxmlformats.org/drawingml/2006/main" name="Innhold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2" id="{14767069-558B-0C47-9674-8524B6B04704}" vid="{943AB4C5-AC8A-A943-BD6C-1F3133101CEC}"/>
    </a:ext>
  </a:extLst>
</a:theme>
</file>

<file path=ppt/theme/theme2.xml><?xml version="1.0" encoding="utf-8"?>
<a:theme xmlns:a="http://schemas.openxmlformats.org/drawingml/2006/main" name="Bilder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2" id="{14767069-558B-0C47-9674-8524B6B04704}" vid="{171B8A5B-EE12-A046-841F-66A5DE32C948}"/>
    </a:ext>
  </a:extLst>
</a:theme>
</file>

<file path=ppt/theme/theme3.xml><?xml version="1.0" encoding="utf-8"?>
<a:theme xmlns:a="http://schemas.openxmlformats.org/drawingml/2006/main" name="Partnerskap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2" id="{14767069-558B-0C47-9674-8524B6B04704}" vid="{C3774061-E667-3D4A-B6A3-682456A99C41}"/>
    </a:ext>
  </a:extLst>
</a:theme>
</file>

<file path=ppt/theme/theme4.xml><?xml version="1.0" encoding="utf-8"?>
<a:theme xmlns:a="http://schemas.openxmlformats.org/drawingml/2006/main" name="Logoslides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2" id="{14767069-558B-0C47-9674-8524B6B04704}" vid="{3884F8B3-1F0C-6C48-BBB8-52E19E8946D9}"/>
    </a:ext>
  </a:extLst>
</a:theme>
</file>

<file path=ppt/theme/theme5.xml><?xml version="1.0" encoding="utf-8"?>
<a:theme xmlns:a="http://schemas.openxmlformats.org/drawingml/2006/main" name="Mønster">
  <a:themeElements>
    <a:clrScheme name="NHF">
      <a:dk1>
        <a:srgbClr val="001E5F"/>
      </a:dk1>
      <a:lt1>
        <a:srgbClr val="FFFFFF"/>
      </a:lt1>
      <a:dk2>
        <a:srgbClr val="000E59"/>
      </a:dk2>
      <a:lt2>
        <a:srgbClr val="D7D7D7"/>
      </a:lt2>
      <a:accent1>
        <a:srgbClr val="F53241"/>
      </a:accent1>
      <a:accent2>
        <a:srgbClr val="00C3FF"/>
      </a:accent2>
      <a:accent3>
        <a:srgbClr val="0078FF"/>
      </a:accent3>
      <a:accent4>
        <a:srgbClr val="9047FF"/>
      </a:accent4>
      <a:accent5>
        <a:srgbClr val="FFA500"/>
      </a:accent5>
      <a:accent6>
        <a:srgbClr val="7BC144"/>
      </a:accent6>
      <a:hlink>
        <a:srgbClr val="F53241"/>
      </a:hlink>
      <a:folHlink>
        <a:srgbClr val="9B9B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2" id="{14767069-558B-0C47-9674-8524B6B04704}" vid="{1FDFD691-772C-3F48-873D-DA24B9E560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NHF_PPmal</Template>
  <TotalTime>1215</TotalTime>
  <Words>730</Words>
  <Application>Microsoft Office PowerPoint</Application>
  <PresentationFormat>Widescreen</PresentationFormat>
  <Paragraphs>73</Paragraphs>
  <Slides>11</Slides>
  <Notes>0</Notes>
  <HiddenSlides>0</HiddenSlides>
  <MMClips>1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5</vt:i4>
      </vt:variant>
      <vt:variant>
        <vt:lpstr>Lysbildetitler</vt:lpstr>
      </vt:variant>
      <vt:variant>
        <vt:i4>11</vt:i4>
      </vt:variant>
    </vt:vector>
  </HeadingPairs>
  <TitlesOfParts>
    <vt:vector size="25" baseType="lpstr">
      <vt:lpstr>Akkurat Bold</vt:lpstr>
      <vt:lpstr>Akkurat Regular</vt:lpstr>
      <vt:lpstr>Arial</vt:lpstr>
      <vt:lpstr>Calibri</vt:lpstr>
      <vt:lpstr>Calibri Light</vt:lpstr>
      <vt:lpstr>FK Screamer Bold</vt:lpstr>
      <vt:lpstr>Metropolis</vt:lpstr>
      <vt:lpstr>Metropolis Light</vt:lpstr>
      <vt:lpstr>Metropolis Semi Bold</vt:lpstr>
      <vt:lpstr>Innhold</vt:lpstr>
      <vt:lpstr>Bilder</vt:lpstr>
      <vt:lpstr>Partnerskap</vt:lpstr>
      <vt:lpstr>Logoslides</vt:lpstr>
      <vt:lpstr>Mønster</vt:lpstr>
      <vt:lpstr>Fair play  KLUBBENS NAVN Foreldremøte, dato, måned, år </vt:lpstr>
      <vt:lpstr>PowerPoint-presentasjon</vt:lpstr>
      <vt:lpstr>Hva er Fair Play?</vt:lpstr>
      <vt:lpstr>Hvorfor er Fair Play viktig? </vt:lpstr>
      <vt:lpstr>For spiller</vt:lpstr>
      <vt:lpstr>For trenere og ledere</vt:lpstr>
      <vt:lpstr>For foresatte og foreldre   Foresatte, foreldre, besteforeldre og andre interesserte er viktige ressurser for norsk håndball. Derfor er det også viktig at dere bidrar til Fair play og trivsel i håndballmiljøet.</vt:lpstr>
      <vt:lpstr>Trener for kvinnelandslaget Thorir Hergeirsson, sier følgende om viktigheten av din rolle som foresatt og forelder:</vt:lpstr>
      <vt:lpstr>PowerPoint-presentasjon</vt:lpstr>
      <vt:lpstr>Fair Play i kamp - slik gjør vi det hos oss</vt:lpstr>
      <vt:lpstr>Nyttig ressurssider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Anfinsen Westgaard, Aina</dc:creator>
  <cp:lastModifiedBy>Anfinsen Westgaard, Aina</cp:lastModifiedBy>
  <cp:revision>1</cp:revision>
  <dcterms:created xsi:type="dcterms:W3CDTF">2022-08-26T10:14:20Z</dcterms:created>
  <dcterms:modified xsi:type="dcterms:W3CDTF">2022-09-05T07:41:08Z</dcterms:modified>
</cp:coreProperties>
</file>