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71" r:id="rId8"/>
    <p:sldId id="270" r:id="rId9"/>
    <p:sldId id="272" r:id="rId10"/>
    <p:sldId id="273" r:id="rId11"/>
    <p:sldId id="335" r:id="rId12"/>
    <p:sldId id="332" r:id="rId13"/>
    <p:sldId id="333" r:id="rId14"/>
    <p:sldId id="371" r:id="rId15"/>
    <p:sldId id="372" r:id="rId16"/>
    <p:sldId id="336" r:id="rId17"/>
    <p:sldId id="334" r:id="rId18"/>
    <p:sldId id="373" r:id="rId19"/>
    <p:sldId id="269" r:id="rId20"/>
    <p:sldId id="374" r:id="rId21"/>
  </p:sldIdLst>
  <p:sldSz cx="17351375" cy="9756775"/>
  <p:notesSz cx="6858000" cy="9144000"/>
  <p:defaultTextStyle>
    <a:defPPr>
      <a:defRPr lang="nb-NO"/>
    </a:defPPr>
    <a:lvl1pPr marL="0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1pPr>
    <a:lvl2pPr marL="650596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2pPr>
    <a:lvl3pPr marL="1301191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3pPr>
    <a:lvl4pPr marL="1951787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4pPr>
    <a:lvl5pPr marL="2602382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5pPr>
    <a:lvl6pPr marL="3252978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6pPr>
    <a:lvl7pPr marL="3903574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7pPr>
    <a:lvl8pPr marL="4554169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8pPr>
    <a:lvl9pPr marL="5204765" algn="l" defTabSz="1301191" rtl="0" eaLnBrk="1" latinLnBrk="0" hangingPunct="1">
      <a:defRPr sz="25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00B466-06DB-4C88-B684-C967B4A102C4}" v="1" dt="2022-01-06T08:07:31.144"/>
  </p1510:revLst>
</p1510:revInfo>
</file>

<file path=ppt/tableStyles.xml><?xml version="1.0" encoding="utf-8"?>
<a:tblStyleLst xmlns:a="http://schemas.openxmlformats.org/drawingml/2006/main" def="{5940675A-B579-460E-94D1-54222C63F5DA}">
  <a:tblStyle styleId="{1A3845D7-0D90-4683-B8B3-B8034284BE72}" styleName="NHF">
    <a:wholeTbl>
      <a:tcTxStyle>
        <a:fontRef idx="minor">
          <a:scrgbClr r="0" g="0" b="0"/>
        </a:fontRef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4445" cmpd="sng">
              <a:solidFill>
                <a:schemeClr val="dk2"/>
              </a:solidFill>
            </a:ln>
          </a:bottom>
          <a:insideH>
            <a:ln w="4445" cmpd="sng">
              <a:solidFill>
                <a:schemeClr val="dk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Row>
      <a:tcTxStyle b="on">
        <a:fontRef idx="minor">
          <a:scrgbClr r="0" g="0" b="0"/>
        </a:fontRef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8890" cmpd="sng">
              <a:solidFill>
                <a:schemeClr val="dk2"/>
              </a:solidFill>
            </a:ln>
          </a:top>
          <a:bottom>
            <a:ln w="8890" cmpd="sng">
              <a:solidFill>
                <a:schemeClr val="dk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8890" cmpd="sng">
              <a:solidFill>
                <a:schemeClr val="dk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6" autoAdjust="0"/>
    <p:restoredTop sz="94176" autoAdjust="0"/>
  </p:normalViewPr>
  <p:slideViewPr>
    <p:cSldViewPr snapToGrid="0">
      <p:cViewPr varScale="1">
        <p:scale>
          <a:sx n="44" d="100"/>
          <a:sy n="44" d="100"/>
        </p:scale>
        <p:origin x="7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3" d="100"/>
          <a:sy n="103" d="100"/>
        </p:scale>
        <p:origin x="510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jellvang, Tim-Nicolai" userId="2a817152-84dd-4508-a705-23fe6e9647e7" providerId="ADAL" clId="{A000B466-06DB-4C88-B684-C967B4A102C4}"/>
    <pc:docChg chg="custSel addSld modSld">
      <pc:chgData name="Fjellvang, Tim-Nicolai" userId="2a817152-84dd-4508-a705-23fe6e9647e7" providerId="ADAL" clId="{A000B466-06DB-4C88-B684-C967B4A102C4}" dt="2022-01-11T11:23:55.809" v="246" actId="20577"/>
      <pc:docMkLst>
        <pc:docMk/>
      </pc:docMkLst>
      <pc:sldChg chg="modSp mod">
        <pc:chgData name="Fjellvang, Tim-Nicolai" userId="2a817152-84dd-4508-a705-23fe6e9647e7" providerId="ADAL" clId="{A000B466-06DB-4C88-B684-C967B4A102C4}" dt="2022-01-06T08:05:54.989" v="12" actId="20577"/>
        <pc:sldMkLst>
          <pc:docMk/>
          <pc:sldMk cId="2713218640" sldId="257"/>
        </pc:sldMkLst>
        <pc:spChg chg="mod">
          <ac:chgData name="Fjellvang, Tim-Nicolai" userId="2a817152-84dd-4508-a705-23fe6e9647e7" providerId="ADAL" clId="{A000B466-06DB-4C88-B684-C967B4A102C4}" dt="2022-01-06T08:05:54.989" v="12" actId="20577"/>
          <ac:spMkLst>
            <pc:docMk/>
            <pc:sldMk cId="2713218640" sldId="257"/>
            <ac:spMk id="3" creationId="{78F55B50-69B1-4BC4-A3D0-34237B903723}"/>
          </ac:spMkLst>
        </pc:spChg>
      </pc:sldChg>
      <pc:sldChg chg="modSp mod">
        <pc:chgData name="Fjellvang, Tim-Nicolai" userId="2a817152-84dd-4508-a705-23fe6e9647e7" providerId="ADAL" clId="{A000B466-06DB-4C88-B684-C967B4A102C4}" dt="2022-01-06T08:06:04.947" v="13" actId="20577"/>
        <pc:sldMkLst>
          <pc:docMk/>
          <pc:sldMk cId="2482501854" sldId="258"/>
        </pc:sldMkLst>
        <pc:spChg chg="mod">
          <ac:chgData name="Fjellvang, Tim-Nicolai" userId="2a817152-84dd-4508-a705-23fe6e9647e7" providerId="ADAL" clId="{A000B466-06DB-4C88-B684-C967B4A102C4}" dt="2022-01-06T08:06:04.947" v="13" actId="20577"/>
          <ac:spMkLst>
            <pc:docMk/>
            <pc:sldMk cId="2482501854" sldId="258"/>
            <ac:spMk id="2" creationId="{20FF5471-44E7-42BB-A334-AA5E58292287}"/>
          </ac:spMkLst>
        </pc:spChg>
      </pc:sldChg>
      <pc:sldChg chg="modSp mod">
        <pc:chgData name="Fjellvang, Tim-Nicolai" userId="2a817152-84dd-4508-a705-23fe6e9647e7" providerId="ADAL" clId="{A000B466-06DB-4C88-B684-C967B4A102C4}" dt="2022-01-06T08:06:33.685" v="54" actId="20577"/>
        <pc:sldMkLst>
          <pc:docMk/>
          <pc:sldMk cId="8869006" sldId="273"/>
        </pc:sldMkLst>
        <pc:spChg chg="mod">
          <ac:chgData name="Fjellvang, Tim-Nicolai" userId="2a817152-84dd-4508-a705-23fe6e9647e7" providerId="ADAL" clId="{A000B466-06DB-4C88-B684-C967B4A102C4}" dt="2022-01-06T08:06:33.685" v="54" actId="20577"/>
          <ac:spMkLst>
            <pc:docMk/>
            <pc:sldMk cId="8869006" sldId="273"/>
            <ac:spMk id="5" creationId="{66F37ABC-1160-4349-B676-B9EAF926D469}"/>
          </ac:spMkLst>
        </pc:spChg>
      </pc:sldChg>
      <pc:sldChg chg="addSp modSp mod modClrScheme chgLayout">
        <pc:chgData name="Fjellvang, Tim-Nicolai" userId="2a817152-84dd-4508-a705-23fe6e9647e7" providerId="ADAL" clId="{A000B466-06DB-4C88-B684-C967B4A102C4}" dt="2022-01-06T20:41:39.025" v="178" actId="20577"/>
        <pc:sldMkLst>
          <pc:docMk/>
          <pc:sldMk cId="2650912326" sldId="334"/>
        </pc:sldMkLst>
        <pc:spChg chg="mod">
          <ac:chgData name="Fjellvang, Tim-Nicolai" userId="2a817152-84dd-4508-a705-23fe6e9647e7" providerId="ADAL" clId="{A000B466-06DB-4C88-B684-C967B4A102C4}" dt="2022-01-06T08:07:38.091" v="56" actId="26606"/>
          <ac:spMkLst>
            <pc:docMk/>
            <pc:sldMk cId="2650912326" sldId="334"/>
            <ac:spMk id="2" creationId="{51C6A627-2AB0-4780-B65D-3CB05E9F8B50}"/>
          </ac:spMkLst>
        </pc:spChg>
        <pc:spChg chg="mod">
          <ac:chgData name="Fjellvang, Tim-Nicolai" userId="2a817152-84dd-4508-a705-23fe6e9647e7" providerId="ADAL" clId="{A000B466-06DB-4C88-B684-C967B4A102C4}" dt="2022-01-06T20:41:39.025" v="178" actId="20577"/>
          <ac:spMkLst>
            <pc:docMk/>
            <pc:sldMk cId="2650912326" sldId="334"/>
            <ac:spMk id="3" creationId="{9255D9A5-982B-4797-AFA5-30BD29B8B41B}"/>
          </ac:spMkLst>
        </pc:spChg>
        <pc:picChg chg="add mod">
          <ac:chgData name="Fjellvang, Tim-Nicolai" userId="2a817152-84dd-4508-a705-23fe6e9647e7" providerId="ADAL" clId="{A000B466-06DB-4C88-B684-C967B4A102C4}" dt="2022-01-06T08:08:29.143" v="62" actId="1076"/>
          <ac:picMkLst>
            <pc:docMk/>
            <pc:sldMk cId="2650912326" sldId="334"/>
            <ac:picMk id="4" creationId="{4CADD950-7D20-4BBE-A0F0-CB15B8FFD4F1}"/>
          </ac:picMkLst>
        </pc:picChg>
        <pc:picChg chg="add mod">
          <ac:chgData name="Fjellvang, Tim-Nicolai" userId="2a817152-84dd-4508-a705-23fe6e9647e7" providerId="ADAL" clId="{A000B466-06DB-4C88-B684-C967B4A102C4}" dt="2022-01-06T08:08:38.432" v="64" actId="1076"/>
          <ac:picMkLst>
            <pc:docMk/>
            <pc:sldMk cId="2650912326" sldId="334"/>
            <ac:picMk id="6" creationId="{E8D069CD-FB84-47E8-9998-ACAF9905DA89}"/>
          </ac:picMkLst>
        </pc:picChg>
      </pc:sldChg>
      <pc:sldChg chg="modSp mod">
        <pc:chgData name="Fjellvang, Tim-Nicolai" userId="2a817152-84dd-4508-a705-23fe6e9647e7" providerId="ADAL" clId="{A000B466-06DB-4C88-B684-C967B4A102C4}" dt="2022-01-11T11:23:55.809" v="246" actId="20577"/>
        <pc:sldMkLst>
          <pc:docMk/>
          <pc:sldMk cId="3265047278" sldId="373"/>
        </pc:sldMkLst>
        <pc:spChg chg="mod">
          <ac:chgData name="Fjellvang, Tim-Nicolai" userId="2a817152-84dd-4508-a705-23fe6e9647e7" providerId="ADAL" clId="{A000B466-06DB-4C88-B684-C967B4A102C4}" dt="2022-01-11T11:23:55.809" v="246" actId="20577"/>
          <ac:spMkLst>
            <pc:docMk/>
            <pc:sldMk cId="3265047278" sldId="373"/>
            <ac:spMk id="3" creationId="{09DC0BAA-8858-4229-B9D0-769173191738}"/>
          </ac:spMkLst>
        </pc:spChg>
      </pc:sldChg>
      <pc:sldChg chg="addSp modSp new mod modClrScheme chgLayout">
        <pc:chgData name="Fjellvang, Tim-Nicolai" userId="2a817152-84dd-4508-a705-23fe6e9647e7" providerId="ADAL" clId="{A000B466-06DB-4C88-B684-C967B4A102C4}" dt="2022-01-06T08:24:10.333" v="83" actId="20577"/>
        <pc:sldMkLst>
          <pc:docMk/>
          <pc:sldMk cId="1763511089" sldId="374"/>
        </pc:sldMkLst>
        <pc:spChg chg="add mod">
          <ac:chgData name="Fjellvang, Tim-Nicolai" userId="2a817152-84dd-4508-a705-23fe6e9647e7" providerId="ADAL" clId="{A000B466-06DB-4C88-B684-C967B4A102C4}" dt="2022-01-06T08:24:10.333" v="83" actId="20577"/>
          <ac:spMkLst>
            <pc:docMk/>
            <pc:sldMk cId="1763511089" sldId="374"/>
            <ac:spMk id="2" creationId="{B13E495E-A1FB-4EC0-9B61-5ED3C8271309}"/>
          </ac:spMkLst>
        </pc:spChg>
        <pc:spChg chg="add mod">
          <ac:chgData name="Fjellvang, Tim-Nicolai" userId="2a817152-84dd-4508-a705-23fe6e9647e7" providerId="ADAL" clId="{A000B466-06DB-4C88-B684-C967B4A102C4}" dt="2022-01-06T08:24:04.441" v="66" actId="700"/>
          <ac:spMkLst>
            <pc:docMk/>
            <pc:sldMk cId="1763511089" sldId="374"/>
            <ac:spMk id="3" creationId="{03A72D04-96B5-4790-9A61-86465D25897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5F02AF-8590-47CC-B93B-4A764442EB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67092-5AF3-47E9-9986-8C3DBFF00A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1A8EF-6C48-4ADD-A79A-D3D8AEF07D3E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DAEBE-FC8F-4A9F-AB9F-50CCC6D2CD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33940-2233-46FB-BB31-0170BC5FD0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7472A-3503-44B3-BECC-7BCD1AFD0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01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CA9CE-1D51-4F75-8161-C68EF19BE8B3}" type="datetimeFigureOut">
              <a:rPr lang="nb-NO" smtClean="0"/>
              <a:t>11.01.2022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72A3C-F771-403C-9C4A-91F8127E7F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145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Viktig at du gir litt tid for dommerne å fylle ut sin egen profil</a:t>
            </a:r>
          </a:p>
          <a:p>
            <a:r>
              <a:rPr lang="nb-NO" dirty="0"/>
              <a:t>Kanskje de har glemt å legge sperrer eller at det er kommet nye?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72A3C-F771-403C-9C4A-91F8127E7F4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2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endefinert oppsett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E2B0DA4D-3B6E-421B-AE97-94A353079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3088" y="3112308"/>
            <a:ext cx="9745200" cy="353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2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k 21">
            <a:extLst>
              <a:ext uri="{FF2B5EF4-FFF2-40B4-BE49-F238E27FC236}">
                <a16:creationId xmlns:a16="http://schemas.microsoft.com/office/drawing/2014/main" id="{508B91BB-F46B-432F-897B-719891684A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33535" y="8890212"/>
            <a:ext cx="3590925" cy="285750"/>
          </a:xfrm>
          <a:prstGeom prst="rect">
            <a:avLst/>
          </a:prstGeom>
        </p:spPr>
      </p:pic>
      <p:sp>
        <p:nvSpPr>
          <p:cNvPr id="15" name="Plassholder for bilde 3">
            <a:extLst>
              <a:ext uri="{FF2B5EF4-FFF2-40B4-BE49-F238E27FC236}">
                <a16:creationId xmlns:a16="http://schemas.microsoft.com/office/drawing/2014/main" id="{A97442AB-7B43-434C-88E4-01F124BFAD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17840" y="1290452"/>
            <a:ext cx="7200000" cy="7175869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3" name="Plassholder for bilde 3">
            <a:extLst>
              <a:ext uri="{FF2B5EF4-FFF2-40B4-BE49-F238E27FC236}">
                <a16:creationId xmlns:a16="http://schemas.microsoft.com/office/drawing/2014/main" id="{0C5CBEA8-3C2C-4A5B-AC71-DDEEFE583D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33535" y="1290451"/>
            <a:ext cx="7200001" cy="7175869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44958B2-844F-4D68-96C9-C5BDE1FC5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7527" y="9022074"/>
            <a:ext cx="6331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fld id="{27EED621-8B3E-41B6-B796-44CE49DC14E1}" type="datetime1">
              <a:rPr lang="nb-NO" smtClean="0"/>
              <a:t>11.01.2022</a:t>
            </a:fld>
            <a:endParaRPr lang="nb-NO" dirty="0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C369BF29-EF60-4C75-9A8D-1B5AD30BF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2506" y="9022074"/>
            <a:ext cx="756016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r>
              <a:rPr lang="nb-NO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809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k 20">
            <a:extLst>
              <a:ext uri="{FF2B5EF4-FFF2-40B4-BE49-F238E27FC236}">
                <a16:creationId xmlns:a16="http://schemas.microsoft.com/office/drawing/2014/main" id="{B4CDC54A-3ADC-48F7-A220-1C2DE8B05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33535" y="8890212"/>
            <a:ext cx="3590925" cy="285750"/>
          </a:xfrm>
          <a:prstGeom prst="rect">
            <a:avLst/>
          </a:prstGeom>
        </p:spPr>
      </p:pic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0CE1F380-2C3D-43D2-B1A8-4DCDCD58C9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33535" y="1290453"/>
            <a:ext cx="7200000" cy="3420000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82822CD3-9173-48D0-B87B-9567FD4DE0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3535" y="5046322"/>
            <a:ext cx="7200000" cy="3420000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3" name="Plassholder for bilde 3">
            <a:extLst>
              <a:ext uri="{FF2B5EF4-FFF2-40B4-BE49-F238E27FC236}">
                <a16:creationId xmlns:a16="http://schemas.microsoft.com/office/drawing/2014/main" id="{85DBEF33-45FE-4568-9540-A32058841A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17840" y="1290452"/>
            <a:ext cx="7200000" cy="7175869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67522A3C-0C88-415C-A93B-F3E5AC38B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7527" y="9022074"/>
            <a:ext cx="6331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fld id="{86917851-50B9-4052-8C6F-7780D74B3AB5}" type="datetime1">
              <a:rPr lang="nb-NO" smtClean="0"/>
              <a:t>11.01.2022</a:t>
            </a:fld>
            <a:endParaRPr lang="nb-NO" dirty="0"/>
          </a:p>
        </p:txBody>
      </p:sp>
      <p:sp>
        <p:nvSpPr>
          <p:cNvPr id="16" name="Plassholder for bunntekst 4">
            <a:extLst>
              <a:ext uri="{FF2B5EF4-FFF2-40B4-BE49-F238E27FC236}">
                <a16:creationId xmlns:a16="http://schemas.microsoft.com/office/drawing/2014/main" id="{C0AD8522-02AF-40FF-BE59-667CF944F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2506" y="9022074"/>
            <a:ext cx="756016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r>
              <a:rPr lang="nb-NO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5325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3">
            <a:extLst>
              <a:ext uri="{FF2B5EF4-FFF2-40B4-BE49-F238E27FC236}">
                <a16:creationId xmlns:a16="http://schemas.microsoft.com/office/drawing/2014/main" id="{FBD9C4F0-DCDF-44DD-8BB5-0F9227358C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6915" y="1290453"/>
            <a:ext cx="7200000" cy="3420000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6" name="Plassholder for bilde 3">
            <a:extLst>
              <a:ext uri="{FF2B5EF4-FFF2-40B4-BE49-F238E27FC236}">
                <a16:creationId xmlns:a16="http://schemas.microsoft.com/office/drawing/2014/main" id="{CA0E0427-B607-4404-B05B-088AAC6172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26915" y="5046322"/>
            <a:ext cx="7200000" cy="3420000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6A7F6EAE-B4E1-4DE5-9CC4-BBC49290A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33535" y="8890212"/>
            <a:ext cx="3590925" cy="285750"/>
          </a:xfrm>
          <a:prstGeom prst="rect">
            <a:avLst/>
          </a:prstGeom>
        </p:spPr>
      </p:pic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C1A44EDA-CD72-45C6-9430-CCEA9EEC44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33535" y="1290453"/>
            <a:ext cx="7200000" cy="3420000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3">
            <a:extLst>
              <a:ext uri="{FF2B5EF4-FFF2-40B4-BE49-F238E27FC236}">
                <a16:creationId xmlns:a16="http://schemas.microsoft.com/office/drawing/2014/main" id="{1343FCA3-D585-4260-A1F6-E2FD39CCE0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33535" y="5046322"/>
            <a:ext cx="7200000" cy="3420000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DD12787B-FF52-4FCE-A1BF-DECFE62A9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7527" y="9022074"/>
            <a:ext cx="6331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fld id="{0570E815-ED49-4A47-BD96-36B31C09D555}" type="datetime1">
              <a:rPr lang="nb-NO" smtClean="0"/>
              <a:t>11.01.2022</a:t>
            </a:fld>
            <a:endParaRPr lang="nb-NO" dirty="0"/>
          </a:p>
        </p:txBody>
      </p:sp>
      <p:sp>
        <p:nvSpPr>
          <p:cNvPr id="25" name="Plassholder for bunntekst 4">
            <a:extLst>
              <a:ext uri="{FF2B5EF4-FFF2-40B4-BE49-F238E27FC236}">
                <a16:creationId xmlns:a16="http://schemas.microsoft.com/office/drawing/2014/main" id="{52EE51B7-BD84-4D7F-AA64-A03A3D93E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2506" y="9022074"/>
            <a:ext cx="756016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r>
              <a:rPr lang="nb-NO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42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gendefinert opps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bilde 37">
            <a:extLst>
              <a:ext uri="{FF2B5EF4-FFF2-40B4-BE49-F238E27FC236}">
                <a16:creationId xmlns:a16="http://schemas.microsoft.com/office/drawing/2014/main" id="{B8118E94-1ACD-409C-B7AB-9B93E7BD75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-1"/>
            <a:ext cx="17351374" cy="9756775"/>
          </a:xfrm>
          <a:prstGeom prst="rect">
            <a:avLst/>
          </a:prstGeom>
          <a:noFill/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6" name="Plassholder for tekst 25">
            <a:extLst>
              <a:ext uri="{FF2B5EF4-FFF2-40B4-BE49-F238E27FC236}">
                <a16:creationId xmlns:a16="http://schemas.microsoft.com/office/drawing/2014/main" id="{A931EBBF-55FE-4C18-A3F6-8EA1B0E35F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433535" y="8898729"/>
            <a:ext cx="3598045" cy="28742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1" name="Plassholder for tekst 25">
            <a:extLst>
              <a:ext uri="{FF2B5EF4-FFF2-40B4-BE49-F238E27FC236}">
                <a16:creationId xmlns:a16="http://schemas.microsoft.com/office/drawing/2014/main" id="{3B2B06EE-1CB3-4584-8B3F-4D63A20F71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75146" y="9049518"/>
            <a:ext cx="1280160" cy="11887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lt1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20B6A191-370C-4CAE-91CD-FD85FB798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7527" y="9022074"/>
            <a:ext cx="6331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lt1"/>
                </a:solidFill>
                <a:latin typeface="+mj-lt"/>
              </a:defRPr>
            </a:lvl1pPr>
          </a:lstStyle>
          <a:p>
            <a:fld id="{F1A85AFA-B181-42A4-B0D9-8B033A9D6BF0}" type="datetime1">
              <a:rPr lang="nb-NO" smtClean="0"/>
              <a:t>11.01.2022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C0D51B3F-C848-44D1-A62F-28EDBCAE4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2506" y="9022074"/>
            <a:ext cx="756016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nb-NO"/>
              <a:t>Title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77D6063-4DFC-489C-BEED-2F0F560AF1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4632" y="8817668"/>
            <a:ext cx="1138286" cy="5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57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Egendefinert oppsett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>
            <a:extLst>
              <a:ext uri="{FF2B5EF4-FFF2-40B4-BE49-F238E27FC236}">
                <a16:creationId xmlns:a16="http://schemas.microsoft.com/office/drawing/2014/main" id="{DC47D8A0-4F30-4725-80AE-3D21A61325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40" y="9037"/>
            <a:ext cx="17321693" cy="97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2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97F15B77-56F8-4D31-A107-465627900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9417" y="-195943"/>
            <a:ext cx="17390792" cy="8800261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C9426C-9756-4752-8A50-6BE8926384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92324" y="6930534"/>
            <a:ext cx="3904059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400">
                <a:solidFill>
                  <a:schemeClr val="dk2"/>
                </a:solidFill>
              </a:defRPr>
            </a:lvl1pPr>
          </a:lstStyle>
          <a:p>
            <a:fld id="{011A35AD-D7A1-4E47-93BD-3B418CBAB730}" type="datetime1">
              <a:rPr lang="nb-NO" smtClean="0"/>
              <a:t>11.01.2022</a:t>
            </a:fld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7B928DB-58EC-4257-9BC3-AC48B3812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325" y="3342125"/>
            <a:ext cx="11110612" cy="2991588"/>
          </a:xfrm>
        </p:spPr>
        <p:txBody>
          <a:bodyPr wrap="square" anchor="b">
            <a:noAutofit/>
          </a:bodyPr>
          <a:lstStyle>
            <a:lvl1pPr algn="l">
              <a:lnSpc>
                <a:spcPct val="90000"/>
              </a:lnSpc>
              <a:defRPr sz="10800" b="1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BD44625A-9C26-478B-9CC3-917A442DB6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7765" y="1219472"/>
            <a:ext cx="3092400" cy="1115292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F32F8A75-6A7F-453A-8F14-76805704F3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84635" y="1727496"/>
            <a:ext cx="35909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8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7DB4FCEF-BB78-44D3-AB71-66C372319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7351375" cy="6910251"/>
          </a:xfrm>
          <a:prstGeom prst="rect">
            <a:avLst/>
          </a:prstGeom>
        </p:spPr>
      </p:pic>
      <p:sp>
        <p:nvSpPr>
          <p:cNvPr id="22" name="Tittel 1">
            <a:extLst>
              <a:ext uri="{FF2B5EF4-FFF2-40B4-BE49-F238E27FC236}">
                <a16:creationId xmlns:a16="http://schemas.microsoft.com/office/drawing/2014/main" id="{370A51AB-B44B-4246-B0DA-0AEEC2AD3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372" y="1077373"/>
            <a:ext cx="14649088" cy="2751677"/>
          </a:xfrm>
        </p:spPr>
        <p:txBody>
          <a:bodyPr wrap="square" anchor="t">
            <a:noAutofit/>
          </a:bodyPr>
          <a:lstStyle>
            <a:lvl1pPr algn="l">
              <a:lnSpc>
                <a:spcPct val="90000"/>
              </a:lnSpc>
              <a:defRPr sz="8800" b="1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1" name="Grafikk 30">
            <a:extLst>
              <a:ext uri="{FF2B5EF4-FFF2-40B4-BE49-F238E27FC236}">
                <a16:creationId xmlns:a16="http://schemas.microsoft.com/office/drawing/2014/main" id="{F535C0E3-4B2C-4867-A940-4AED6541A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33535" y="8890212"/>
            <a:ext cx="3590925" cy="285750"/>
          </a:xfrm>
          <a:prstGeom prst="rect">
            <a:avLst/>
          </a:prstGeom>
        </p:spPr>
      </p:pic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29B03B69-EC50-4E03-87A2-0AE6CA25D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7527" y="9022074"/>
            <a:ext cx="6331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aseline="0">
                <a:solidFill>
                  <a:schemeClr val="dk2"/>
                </a:solidFill>
                <a:latin typeface="+mj-lt"/>
              </a:defRPr>
            </a:lvl1pPr>
          </a:lstStyle>
          <a:p>
            <a:fld id="{3580317C-81D2-4BB6-9994-B768DED45ABE}" type="datetime1">
              <a:rPr lang="nb-NO" smtClean="0"/>
              <a:pPr/>
              <a:t>11.01.2022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BBB3F983-9F75-46E9-B25A-16A67693E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2506" y="9022074"/>
            <a:ext cx="756016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r>
              <a:rPr lang="nb-NO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546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7DB4FCEF-BB78-44D3-AB71-66C372319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7351375" cy="6910251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4D652671-6AD1-4E94-A9B6-B8AB236F1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914" y="1256765"/>
            <a:ext cx="14697545" cy="3184606"/>
          </a:xfrm>
        </p:spPr>
        <p:txBody>
          <a:bodyPr wrap="square" anchor="t">
            <a:noAutofit/>
          </a:bodyPr>
          <a:lstStyle>
            <a:lvl1pPr algn="l">
              <a:lnSpc>
                <a:spcPct val="90000"/>
              </a:lnSpc>
              <a:defRPr sz="7200" b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26" name="Grafikk 25">
            <a:extLst>
              <a:ext uri="{FF2B5EF4-FFF2-40B4-BE49-F238E27FC236}">
                <a16:creationId xmlns:a16="http://schemas.microsoft.com/office/drawing/2014/main" id="{F2EB7524-94C8-415A-9C06-7E778FE8EE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33535" y="8890212"/>
            <a:ext cx="3590925" cy="285750"/>
          </a:xfrm>
          <a:prstGeom prst="rect">
            <a:avLst/>
          </a:prstGeom>
        </p:spPr>
      </p:pic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E6EC89EB-F231-4AF4-855F-E8A46E1DA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7527" y="9022074"/>
            <a:ext cx="6331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fld id="{541A7C02-1B0A-4F4F-A708-6F956F7B5AED}" type="datetime1">
              <a:rPr lang="nb-NO" smtClean="0"/>
              <a:t>11.01.2022</a:t>
            </a:fld>
            <a:endParaRPr lang="nb-NO" dirty="0"/>
          </a:p>
        </p:txBody>
      </p:sp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484FC9AE-7C3F-441E-9AEC-4988060BC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2506" y="9022074"/>
            <a:ext cx="756016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r>
              <a:rPr lang="nb-NO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292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C1A20DD4-D35B-42D9-A090-EE5F1D55252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" y="-1692"/>
            <a:ext cx="17351373" cy="6881692"/>
          </a:xfrm>
          <a:custGeom>
            <a:avLst/>
            <a:gdLst>
              <a:gd name="connsiteX0" fmla="*/ 0 w 17351373"/>
              <a:gd name="connsiteY0" fmla="*/ 0 h 6881692"/>
              <a:gd name="connsiteX1" fmla="*/ 17351373 w 17351373"/>
              <a:gd name="connsiteY1" fmla="*/ 0 h 6881692"/>
              <a:gd name="connsiteX2" fmla="*/ 17351373 w 17351373"/>
              <a:gd name="connsiteY2" fmla="*/ 4522269 h 6881692"/>
              <a:gd name="connsiteX3" fmla="*/ 17345313 w 17351373"/>
              <a:gd name="connsiteY3" fmla="*/ 4528122 h 6881692"/>
              <a:gd name="connsiteX4" fmla="*/ 12401532 w 17351373"/>
              <a:gd name="connsiteY4" fmla="*/ 6795077 h 6881692"/>
              <a:gd name="connsiteX5" fmla="*/ 13013530 w 17351373"/>
              <a:gd name="connsiteY5" fmla="*/ 5279791 h 6881692"/>
              <a:gd name="connsiteX6" fmla="*/ 3406127 w 17351373"/>
              <a:gd name="connsiteY6" fmla="*/ 6881692 h 6881692"/>
              <a:gd name="connsiteX7" fmla="*/ 126 w 17351373"/>
              <a:gd name="connsiteY7" fmla="*/ 6681484 h 688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51373" h="6881692">
                <a:moveTo>
                  <a:pt x="0" y="0"/>
                </a:moveTo>
                <a:lnTo>
                  <a:pt x="17351373" y="0"/>
                </a:lnTo>
                <a:lnTo>
                  <a:pt x="17351373" y="4522269"/>
                </a:lnTo>
                <a:lnTo>
                  <a:pt x="17345313" y="4528122"/>
                </a:lnTo>
                <a:cubicBezTo>
                  <a:pt x="17220441" y="4647906"/>
                  <a:pt x="15179102" y="6567998"/>
                  <a:pt x="12401532" y="6795077"/>
                </a:cubicBezTo>
                <a:cubicBezTo>
                  <a:pt x="12727474" y="6511094"/>
                  <a:pt x="13013530" y="5934491"/>
                  <a:pt x="13013530" y="5279791"/>
                </a:cubicBezTo>
                <a:cubicBezTo>
                  <a:pt x="11227837" y="6313608"/>
                  <a:pt x="7047758" y="6881692"/>
                  <a:pt x="3406127" y="6881692"/>
                </a:cubicBezTo>
                <a:cubicBezTo>
                  <a:pt x="2170826" y="6881692"/>
                  <a:pt x="996750" y="6816257"/>
                  <a:pt x="126" y="6681484"/>
                </a:cubicBezTo>
                <a:close/>
              </a:path>
            </a:pathLst>
          </a:custGeom>
        </p:spPr>
        <p:txBody>
          <a:bodyPr wrap="square" tIns="1052877">
            <a:noAutofit/>
          </a:bodyPr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29" name="Grafikk 28">
            <a:extLst>
              <a:ext uri="{FF2B5EF4-FFF2-40B4-BE49-F238E27FC236}">
                <a16:creationId xmlns:a16="http://schemas.microsoft.com/office/drawing/2014/main" id="{F5A89B2B-0653-48CE-956A-A16375538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33535" y="8890212"/>
            <a:ext cx="3590925" cy="285750"/>
          </a:xfrm>
          <a:prstGeom prst="rect">
            <a:avLst/>
          </a:prstGeom>
        </p:spPr>
      </p:pic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69C3A81C-23AB-47DE-AD43-9601F32E9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7527" y="9022074"/>
            <a:ext cx="6331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fld id="{C320CA0A-C2D2-4F97-AFE8-703AA2440AB6}" type="datetime1">
              <a:rPr lang="nb-NO" smtClean="0"/>
              <a:t>11.01.2022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C69601-3877-4E39-BCA8-4F4A9CD4E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2506" y="9022074"/>
            <a:ext cx="756016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r>
              <a:rPr lang="nb-NO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17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C6A588-BC12-4BF7-8EE5-3F4207CF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3A5FFC-32CB-43EB-AA8F-A3304979A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163" y="3200400"/>
            <a:ext cx="14789802" cy="5266944"/>
          </a:xfrm>
        </p:spPr>
        <p:txBody>
          <a:bodyPr/>
          <a:lstStyle>
            <a:lvl1pPr>
              <a:defRPr>
                <a:solidFill>
                  <a:schemeClr val="dk2"/>
                </a:solidFill>
                <a:latin typeface="+mj-lt"/>
              </a:defRPr>
            </a:lvl1pPr>
            <a:lvl2pPr>
              <a:defRPr>
                <a:solidFill>
                  <a:schemeClr val="dk2"/>
                </a:solidFill>
                <a:latin typeface="+mj-lt"/>
              </a:defRPr>
            </a:lvl2pPr>
            <a:lvl3pPr>
              <a:defRPr>
                <a:solidFill>
                  <a:schemeClr val="dk2"/>
                </a:solidFill>
                <a:latin typeface="+mj-lt"/>
              </a:defRPr>
            </a:lvl3pPr>
            <a:lvl4pPr>
              <a:defRPr>
                <a:solidFill>
                  <a:schemeClr val="dk2"/>
                </a:solidFill>
                <a:latin typeface="+mj-lt"/>
              </a:defRPr>
            </a:lvl4pPr>
            <a:lvl5pPr>
              <a:defRPr>
                <a:solidFill>
                  <a:schemeClr val="dk2"/>
                </a:solidFill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AA68B8F7-852A-4D78-8FC0-715522575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33535" y="8890212"/>
            <a:ext cx="3590925" cy="285750"/>
          </a:xfrm>
          <a:prstGeom prst="rect">
            <a:avLst/>
          </a:prstGeom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84ADFD8D-E9F0-4F06-9EBB-127E373B3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7527" y="9022074"/>
            <a:ext cx="6331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fld id="{F9833D59-F8BE-4665-844B-3C6AF38C66AE}" type="datetime1">
              <a:rPr lang="nb-NO" smtClean="0"/>
              <a:t>11.01.2022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C02D6AD9-88A9-4F76-A001-8AE7B277D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2506" y="9022074"/>
            <a:ext cx="756016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r>
              <a:rPr lang="nb-NO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030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C6A588-BC12-4BF7-8EE5-3F4207CFC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20" name="Grafikk 19">
            <a:extLst>
              <a:ext uri="{FF2B5EF4-FFF2-40B4-BE49-F238E27FC236}">
                <a16:creationId xmlns:a16="http://schemas.microsoft.com/office/drawing/2014/main" id="{13A67D43-06E6-4380-AF01-437C65B8C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33535" y="8890212"/>
            <a:ext cx="3590925" cy="285750"/>
          </a:xfrm>
          <a:prstGeom prst="rect">
            <a:avLst/>
          </a:prstGeom>
        </p:spPr>
      </p:pic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819CBE7E-0309-4489-9CD9-C3EAA5BBAFF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07665" y="3201934"/>
            <a:ext cx="7201068" cy="526438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A1BBB057-78CC-4805-AB84-433C794E1D6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823392" y="3201934"/>
            <a:ext cx="7201068" cy="526438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CDEC170E-6407-45F6-918D-C8BAB1D2A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7527" y="9022074"/>
            <a:ext cx="6331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fld id="{BCEBC16F-4B5D-48EC-ABCC-69017CED635A}" type="datetime1">
              <a:rPr lang="nb-NO" smtClean="0"/>
              <a:t>11.01.2022</a:t>
            </a:fld>
            <a:endParaRPr lang="nb-NO" dirty="0"/>
          </a:p>
        </p:txBody>
      </p:sp>
      <p:sp>
        <p:nvSpPr>
          <p:cNvPr id="22" name="Plassholder for bunntekst 4">
            <a:extLst>
              <a:ext uri="{FF2B5EF4-FFF2-40B4-BE49-F238E27FC236}">
                <a16:creationId xmlns:a16="http://schemas.microsoft.com/office/drawing/2014/main" id="{868B8121-4970-46DC-86B0-997512FB1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2506" y="9022074"/>
            <a:ext cx="756016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r>
              <a:rPr lang="nb-NO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65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k 18">
            <a:extLst>
              <a:ext uri="{FF2B5EF4-FFF2-40B4-BE49-F238E27FC236}">
                <a16:creationId xmlns:a16="http://schemas.microsoft.com/office/drawing/2014/main" id="{3F5835FF-524C-416D-91E6-EF1DE98E2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33535" y="8890212"/>
            <a:ext cx="3590925" cy="285750"/>
          </a:xfrm>
          <a:prstGeom prst="rect">
            <a:avLst/>
          </a:prstGeom>
        </p:spPr>
      </p:pic>
      <p:sp>
        <p:nvSpPr>
          <p:cNvPr id="20" name="Plassholder for bilde 3">
            <a:extLst>
              <a:ext uri="{FF2B5EF4-FFF2-40B4-BE49-F238E27FC236}">
                <a16:creationId xmlns:a16="http://schemas.microsoft.com/office/drawing/2014/main" id="{1BD8876E-5EDB-434D-9EDD-6CD5FA53D3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01101" y="1303365"/>
            <a:ext cx="7281442" cy="7193243"/>
          </a:xfrm>
          <a:prstGeom prst="ellipse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A2C0478A-6817-456C-8003-6D05F844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31" y="1303365"/>
            <a:ext cx="7239901" cy="147732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2" name="Plassholder for innhold 3">
            <a:extLst>
              <a:ext uri="{FF2B5EF4-FFF2-40B4-BE49-F238E27FC236}">
                <a16:creationId xmlns:a16="http://schemas.microsoft.com/office/drawing/2014/main" id="{A06FE630-2DAE-47C8-BF16-48AA26A95D1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07665" y="3201934"/>
            <a:ext cx="7201068" cy="526438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CB24DFD2-41F8-44E1-BFFE-76822E18B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7527" y="9022074"/>
            <a:ext cx="6331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fld id="{F654813A-C5B2-49A6-AF5A-624ABA889BA2}" type="datetime1">
              <a:rPr lang="nb-NO" smtClean="0"/>
              <a:t>11.01.2022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DA5ACB40-180B-4958-B94C-FCB2F634E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2506" y="9022074"/>
            <a:ext cx="756016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r>
              <a:rPr lang="nb-NO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298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C6A588-BC12-4BF7-8EE5-3F4207CF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31" y="1303365"/>
            <a:ext cx="7239901" cy="147732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EBE6AC66-B524-4C16-9F38-EDF3D643B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33535" y="8890212"/>
            <a:ext cx="3590925" cy="285750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E00CB27-5C06-4710-8B1D-EACB6084A60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07665" y="3201934"/>
            <a:ext cx="7201068" cy="526438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3" name="Plassholder for bilde 3">
            <a:extLst>
              <a:ext uri="{FF2B5EF4-FFF2-40B4-BE49-F238E27FC236}">
                <a16:creationId xmlns:a16="http://schemas.microsoft.com/office/drawing/2014/main" id="{0CF0E8B7-7790-4E1C-8F7B-2FEBF9C5ED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33535" y="1290451"/>
            <a:ext cx="7200001" cy="7175869"/>
          </a:xfrm>
          <a:prstGeom prst="rect">
            <a:avLst/>
          </a:prstGeom>
          <a:ln>
            <a:noFill/>
          </a:ln>
        </p:spPr>
        <p:txBody>
          <a:bodyPr tIns="1052877"/>
          <a:lstStyle>
            <a:lvl1pPr marL="306000" indent="-306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F65DD8E2-AF67-45D5-893E-70892CDB0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7527" y="9022074"/>
            <a:ext cx="6331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fld id="{013B42E1-BA70-4A39-A481-D9A51755802C}" type="datetime1">
              <a:rPr lang="nb-NO" smtClean="0"/>
              <a:t>11.01.2022</a:t>
            </a:fld>
            <a:endParaRPr lang="nb-NO" dirty="0"/>
          </a:p>
        </p:txBody>
      </p:sp>
      <p:sp>
        <p:nvSpPr>
          <p:cNvPr id="20" name="Plassholder for bunntekst 4">
            <a:extLst>
              <a:ext uri="{FF2B5EF4-FFF2-40B4-BE49-F238E27FC236}">
                <a16:creationId xmlns:a16="http://schemas.microsoft.com/office/drawing/2014/main" id="{424DFAC2-957C-4A3E-BAD3-4146088CB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2506" y="9022074"/>
            <a:ext cx="756016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r>
              <a:rPr lang="nb-NO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09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0D72FCB-2603-4F35-BFEA-5FBAF2ED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3" y="1093056"/>
            <a:ext cx="14759050" cy="14773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694AC7-063B-43F8-9921-EE4BC5A46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832" y="3255617"/>
            <a:ext cx="14759050" cy="52643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80CE7C7-3CD5-4B95-8E52-CC91555B5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7527" y="9022074"/>
            <a:ext cx="633117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fld id="{24910DF8-3E1B-4291-ABC5-695BE994565F}" type="datetime1">
              <a:rPr lang="nb-NO" smtClean="0"/>
              <a:t>11.01.2022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C1D7330F-9F84-4E0E-8869-734B83148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12506" y="9022074"/>
            <a:ext cx="756016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dk2"/>
                </a:solidFill>
                <a:latin typeface="+mj-lt"/>
              </a:defRPr>
            </a:lvl1pPr>
          </a:lstStyle>
          <a:p>
            <a:r>
              <a:rPr lang="nb-NO"/>
              <a:t>Title</a:t>
            </a:r>
            <a:endParaRPr lang="nb-NO" dirty="0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73C4BEFC-AF51-4F01-9EAD-F7EA809127F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433535" y="8890212"/>
            <a:ext cx="3590925" cy="28575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B4410B4-387D-4EE5-BFE2-9AA512A79FC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43512" y="8693483"/>
            <a:ext cx="1356121" cy="67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2" r:id="rId3"/>
    <p:sldLayoutId id="2147483663" r:id="rId4"/>
    <p:sldLayoutId id="2147483661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2" r:id="rId1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612000" indent="-30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2pPr>
      <a:lvl3pPr marL="918000" indent="-30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3pPr>
      <a:lvl4pPr marL="1224000" indent="-30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1530000" indent="-30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15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E09E9A-594C-47C8-B831-285F0E19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3" y="0"/>
            <a:ext cx="14759050" cy="1173707"/>
          </a:xfrm>
        </p:spPr>
        <p:txBody>
          <a:bodyPr/>
          <a:lstStyle/>
          <a:p>
            <a:pPr algn="ctr"/>
            <a:r>
              <a:rPr lang="nb-NO"/>
              <a:t>Eksempel 54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714A1D-5BB6-4EA1-BD90-C6BE72180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163" y="1514901"/>
            <a:ext cx="14789802" cy="6952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Beskrivelse: Forsøk på gjennombrudd i sidesektor. Ballen havner hos kantspilleren. Etter å ha spilt denne pasningen blir det kontakt mellom sidebacken og kantspilleren som dermed havner i målfeltet. Deretter oppstår det kontakt mellom kantspilleren og forsvarstoer.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Her er det viktig å observere hva som skjer først og plasseringen til forsvarseneren. Den er helt korrekt. Det er angriperen som løper inn i henne. Her er det viktig at avgjørelsen kommer så raskt som mulig, både for salget og for å unngå flere sammenstøt i etterkant.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 err="1"/>
              <a:t>NHFs</a:t>
            </a:r>
            <a:r>
              <a:rPr lang="nb-NO" b="1" dirty="0"/>
              <a:t>-retningslinje: Angrepsfeil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FA451D-CEA5-41AE-9868-A46C2349AF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BFD2B3-12DD-4EE3-A7C9-2C99EF5341C6}" type="datetime1">
              <a:rPr lang="en-US" smtClean="0"/>
              <a:t>1/11/2022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7CB706-21EC-4A5C-B348-D02DADA6C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02214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E09E9A-594C-47C8-B831-285F0E19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3" y="0"/>
            <a:ext cx="14759050" cy="1173707"/>
          </a:xfrm>
        </p:spPr>
        <p:txBody>
          <a:bodyPr/>
          <a:lstStyle/>
          <a:p>
            <a:pPr algn="ctr"/>
            <a:r>
              <a:rPr lang="nb-NO" dirty="0"/>
              <a:t>Eksempel 17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FA451D-CEA5-41AE-9868-A46C2349AF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BFD2B3-12DD-4EE3-A7C9-2C99EF5341C6}" type="datetime1">
              <a:rPr lang="en-US" smtClean="0"/>
              <a:t>1/11/2022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7CB706-21EC-4A5C-B348-D02DADA6C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Title</a:t>
            </a:r>
            <a:endParaRPr lang="nb-NO" dirty="0"/>
          </a:p>
        </p:txBody>
      </p:sp>
      <p:pic>
        <p:nvPicPr>
          <p:cNvPr id="8" name="4-AF 2">
            <a:hlinkClick r:id="" action="ppaction://media"/>
            <a:extLst>
              <a:ext uri="{FF2B5EF4-FFF2-40B4-BE49-F238E27FC236}">
                <a16:creationId xmlns:a16="http://schemas.microsoft.com/office/drawing/2014/main" id="{563E4DB8-87C7-49CB-ADC7-5E046DEEDF2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902692"/>
            <a:ext cx="17351375" cy="8931085"/>
          </a:xfrm>
        </p:spPr>
      </p:pic>
    </p:spTree>
    <p:extLst>
      <p:ext uri="{BB962C8B-B14F-4D97-AF65-F5344CB8AC3E}">
        <p14:creationId xmlns:p14="http://schemas.microsoft.com/office/powerpoint/2010/main" val="176658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E09E9A-594C-47C8-B831-285F0E19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3" y="0"/>
            <a:ext cx="14759050" cy="1173707"/>
          </a:xfrm>
        </p:spPr>
        <p:txBody>
          <a:bodyPr/>
          <a:lstStyle/>
          <a:p>
            <a:pPr algn="ctr"/>
            <a:r>
              <a:rPr lang="nb-NO" dirty="0"/>
              <a:t>Eksempel 17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714A1D-5BB6-4EA1-BD90-C6BE72180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163" y="1514901"/>
            <a:ext cx="14789802" cy="6952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Beskrivelse og analyse: Ballfører finner linjespiller, men hopper også inn i forsvareren som har tatt litt høyde i forsøket på å gjøre det. Det gir linjespiller mye rom og han scorer et mål.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Her er det viktig å observere hva forsvareren egentlig gjør. Han tar høyde tidlig og er i posisjon, uten å bevege seg inn i motstanderen. Det er viktig at banedommer har innsyn nok til å se dette.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/>
              <a:t>NHFs-retningslinje: Angrepsfeil 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FA451D-CEA5-41AE-9868-A46C2349AF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BFD2B3-12DD-4EE3-A7C9-2C99EF5341C6}" type="datetime1">
              <a:rPr lang="en-US" smtClean="0"/>
              <a:t>1/11/2022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7CB706-21EC-4A5C-B348-D02DADA6C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528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28D00D-D9B9-4A23-A1CA-CF13A041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opplever dere angrepsfeil når du dømmer?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D166B1-A847-4F78-AFDC-33D961229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Ta en kort runde om </a:t>
            </a:r>
            <a:r>
              <a:rPr lang="nb-NO" dirty="0" err="1"/>
              <a:t>angrepfeil</a:t>
            </a:r>
            <a:r>
              <a:rPr lang="nb-NO" dirty="0"/>
              <a:t> i gruppa</a:t>
            </a:r>
          </a:p>
          <a:p>
            <a:pPr lvl="1"/>
            <a:r>
              <a:rPr lang="nb-NO" dirty="0"/>
              <a:t>Hva er krevende med å dømme angrepsfeil?</a:t>
            </a:r>
          </a:p>
          <a:p>
            <a:pPr lvl="1"/>
            <a:r>
              <a:rPr lang="nb-NO" dirty="0"/>
              <a:t>Hvordan kan vi bli mer modige?</a:t>
            </a:r>
          </a:p>
          <a:p>
            <a:pPr lvl="1"/>
            <a:r>
              <a:rPr lang="nb-NO" dirty="0"/>
              <a:t>Hva tjener vi på som dommere å blåse </a:t>
            </a:r>
            <a:r>
              <a:rPr lang="nb-NO" dirty="0" err="1"/>
              <a:t>angrepfeil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896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C6A627-2AB0-4780-B65D-3CB05E9F8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3" y="1093056"/>
            <a:ext cx="14759050" cy="1477328"/>
          </a:xfrm>
        </p:spPr>
        <p:txBody>
          <a:bodyPr anchor="t">
            <a:normAutofit/>
          </a:bodyPr>
          <a:lstStyle/>
          <a:p>
            <a:r>
              <a:rPr lang="nb-NO" dirty="0"/>
              <a:t>Regelquiz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55D9A5-982B-4797-AFA5-30BD29B8B41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07665" y="3201934"/>
            <a:ext cx="7201068" cy="5264386"/>
          </a:xfrm>
        </p:spPr>
        <p:txBody>
          <a:bodyPr>
            <a:normAutofit/>
          </a:bodyPr>
          <a:lstStyle/>
          <a:p>
            <a:r>
              <a:rPr lang="nb-NO" dirty="0"/>
              <a:t>Å ha regelkunnskap er grunnlaget for å være dommer.</a:t>
            </a:r>
          </a:p>
          <a:p>
            <a:r>
              <a:rPr lang="nb-NO" dirty="0" err="1"/>
              <a:t>Qr</a:t>
            </a:r>
            <a:r>
              <a:rPr lang="nb-NO" dirty="0"/>
              <a:t>-koden til høyre går direkte til quizen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CADD950-7D20-4BBE-A0F0-CB15B8FFD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591" y="4878387"/>
            <a:ext cx="4011352" cy="4011352"/>
          </a:xfrm>
          <a:prstGeom prst="rect">
            <a:avLst/>
          </a:prstGeom>
          <a:noFill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8D069CD-FB84-47E8-9998-ACAF9905D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91" y="666852"/>
            <a:ext cx="4523695" cy="40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1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FF3293-0858-4F47-8151-E3F08E2B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skal vi holde dialogen fremover og neste møte?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DC0BAA-8858-4229-B9D0-76917319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Hvordan skal vi ha dialog fremover?</a:t>
            </a:r>
          </a:p>
          <a:p>
            <a:pPr lvl="1"/>
            <a:r>
              <a:rPr lang="nb-NO" dirty="0"/>
              <a:t>Hvilken plattform ønsker dere kommunikasjon på?</a:t>
            </a:r>
          </a:p>
          <a:p>
            <a:r>
              <a:rPr lang="nb-NO" dirty="0"/>
              <a:t>Når har vi behov for neste møte?</a:t>
            </a:r>
          </a:p>
        </p:txBody>
      </p:sp>
    </p:spTree>
    <p:extLst>
      <p:ext uri="{BB962C8B-B14F-4D97-AF65-F5344CB8AC3E}">
        <p14:creationId xmlns:p14="http://schemas.microsoft.com/office/powerpoint/2010/main" val="326504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339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3E495E-A1FB-4EC0-9B61-5ED3C8271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Tekst til </a:t>
            </a:r>
            <a:r>
              <a:rPr lang="nb-NO" dirty="0" err="1"/>
              <a:t>nettsak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A72D04-96B5-4790-9A61-86465D258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51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F55B50-69B1-4BC4-A3D0-34237B903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Dommerkveld</a:t>
            </a:r>
            <a:r>
              <a:rPr lang="en-US" dirty="0"/>
              <a:t> i </a:t>
            </a:r>
            <a:r>
              <a:rPr lang="en-US" dirty="0" err="1"/>
              <a:t>klubb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1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F5471-44E7-42BB-A334-AA5E58292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 err="1"/>
              <a:t>Mål</a:t>
            </a:r>
            <a:r>
              <a:rPr lang="en-US" sz="5000" dirty="0"/>
              <a:t>: </a:t>
            </a:r>
            <a:r>
              <a:rPr lang="en-US" sz="5000" dirty="0" err="1"/>
              <a:t>Skape</a:t>
            </a:r>
            <a:r>
              <a:rPr lang="en-US" sz="5000" dirty="0"/>
              <a:t> </a:t>
            </a:r>
            <a:r>
              <a:rPr lang="en-US" sz="5000" dirty="0" err="1"/>
              <a:t>en</a:t>
            </a:r>
            <a:r>
              <a:rPr lang="en-US" sz="5000" dirty="0"/>
              <a:t> arena for å dele </a:t>
            </a:r>
            <a:r>
              <a:rPr lang="en-US" sz="5000" dirty="0" err="1"/>
              <a:t>erfaringer</a:t>
            </a:r>
            <a:r>
              <a:rPr lang="en-US" sz="5000" dirty="0"/>
              <a:t>, </a:t>
            </a:r>
            <a:r>
              <a:rPr lang="en-US" sz="5000" dirty="0" err="1"/>
              <a:t>samhold</a:t>
            </a:r>
            <a:r>
              <a:rPr lang="en-US" sz="5000" dirty="0"/>
              <a:t> og </a:t>
            </a:r>
            <a:r>
              <a:rPr lang="en-US" sz="5000" dirty="0" err="1"/>
              <a:t>litt</a:t>
            </a:r>
            <a:r>
              <a:rPr lang="en-US" sz="5000" dirty="0"/>
              <a:t> fag </a:t>
            </a:r>
          </a:p>
        </p:txBody>
      </p:sp>
    </p:spTree>
    <p:extLst>
      <p:ext uri="{BB962C8B-B14F-4D97-AF65-F5344CB8AC3E}">
        <p14:creationId xmlns:p14="http://schemas.microsoft.com/office/powerpoint/2010/main" val="248250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E6FB0C8-DBE2-4304-91EB-134C9651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 for kvelden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D519ED4-0132-4DDB-83E6-898A93197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En runde med å dele erfaringer</a:t>
            </a:r>
          </a:p>
          <a:p>
            <a:r>
              <a:rPr lang="nb-NO" dirty="0"/>
              <a:t>Kort presentasjon av TA</a:t>
            </a:r>
          </a:p>
          <a:p>
            <a:r>
              <a:rPr lang="nb-NO" dirty="0"/>
              <a:t>Kort faginnhold – diskusjon </a:t>
            </a:r>
            <a:r>
              <a:rPr lang="nb-NO" dirty="0">
                <a:sym typeface="Wingdings" panose="05000000000000000000" pitchFamily="2" charset="2"/>
              </a:rPr>
              <a:t></a:t>
            </a:r>
          </a:p>
          <a:p>
            <a:r>
              <a:rPr lang="nb-NO" dirty="0">
                <a:sym typeface="Wingdings" panose="05000000000000000000" pitchFamily="2" charset="2"/>
              </a:rPr>
              <a:t>Regelquiz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625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CBC655F-6362-4D35-B8A7-B42E0DCBE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04" r="22656"/>
          <a:stretch/>
        </p:blipFill>
        <p:spPr>
          <a:xfrm>
            <a:off x="8801101" y="1303365"/>
            <a:ext cx="7281442" cy="71932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8DBCFF2C-D95C-42DD-88AE-465279E4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31" y="1303365"/>
            <a:ext cx="7239901" cy="147732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400"/>
              <a:t>Kan du fortelle om en eller to situasjoner fra dømmingen så langt i år?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7058754-1786-4A64-98DD-B4FE4DA7AE9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307665" y="3201934"/>
            <a:ext cx="7201068" cy="5264386"/>
          </a:xfrm>
        </p:spPr>
        <p:txBody>
          <a:bodyPr>
            <a:normAutofit/>
          </a:bodyPr>
          <a:lstStyle/>
          <a:p>
            <a:r>
              <a:rPr lang="nb-NO" dirty="0"/>
              <a:t>En situasjon du opplevde du løste veldig godt</a:t>
            </a:r>
          </a:p>
          <a:p>
            <a:r>
              <a:rPr lang="nb-NO" dirty="0"/>
              <a:t>En situasjon du </a:t>
            </a:r>
            <a:r>
              <a:rPr lang="nb-NO" dirty="0" err="1"/>
              <a:t>opplvede</a:t>
            </a:r>
            <a:r>
              <a:rPr lang="nb-NO" dirty="0"/>
              <a:t> at du kunne gjort bedre</a:t>
            </a:r>
          </a:p>
          <a:p>
            <a:endParaRPr lang="nb-NO" dirty="0"/>
          </a:p>
          <a:p>
            <a:r>
              <a:rPr lang="nb-NO" dirty="0"/>
              <a:t>Vi tar en kort runde, slik at vi kan lære av hverandre</a:t>
            </a:r>
          </a:p>
          <a:p>
            <a:r>
              <a:rPr lang="nb-NO" dirty="0"/>
              <a:t>Viktig at vi lytter til hverandre og kommer med gode innspill.</a:t>
            </a:r>
          </a:p>
        </p:txBody>
      </p:sp>
    </p:spTree>
    <p:extLst>
      <p:ext uri="{BB962C8B-B14F-4D97-AF65-F5344CB8AC3E}">
        <p14:creationId xmlns:p14="http://schemas.microsoft.com/office/powerpoint/2010/main" val="352285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35380FA0-6BF5-4399-982D-AAE2245C08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820BCBB-E515-4DA5-A79D-F442D436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DE3621-E38C-47BD-AF50-E7F804A059E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nb-NO" dirty="0"/>
              <a:t>Ta opp TA profilen din som Dommerkontakt</a:t>
            </a:r>
          </a:p>
          <a:p>
            <a:r>
              <a:rPr lang="nb-NO" dirty="0"/>
              <a:t>Gå igjennom og vis oppbygning av profilen hos deg</a:t>
            </a:r>
          </a:p>
          <a:p>
            <a:r>
              <a:rPr lang="nb-NO" dirty="0"/>
              <a:t>Hvordan løser vi forfall/internbytter lokalt hos oss?</a:t>
            </a:r>
          </a:p>
          <a:p>
            <a:pPr lvl="1"/>
            <a:r>
              <a:rPr lang="nb-NO" dirty="0"/>
              <a:t>Gjennomgang av dagbok?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8A0C2D7-4598-4383-9C75-89B93CFE2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368" y="2465160"/>
            <a:ext cx="4318908" cy="431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6F37ABC-1160-4349-B676-B9EAF926D4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Dommerteknisk</a:t>
            </a:r>
          </a:p>
        </p:txBody>
      </p:sp>
    </p:spTree>
    <p:extLst>
      <p:ext uri="{BB962C8B-B14F-4D97-AF65-F5344CB8AC3E}">
        <p14:creationId xmlns:p14="http://schemas.microsoft.com/office/powerpoint/2010/main" val="886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F03A6D7-109A-45E9-85C9-5CDDB94F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Viktig å huske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D8FAF10-E1B0-471A-8A81-4B247761C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Modig – blås på det du ser</a:t>
            </a:r>
          </a:p>
          <a:p>
            <a:r>
              <a:rPr lang="nb-NO" dirty="0"/>
              <a:t>Vær tydelig med fløyte og tegn – slik at alle forstår hva du dømmer</a:t>
            </a:r>
          </a:p>
          <a:p>
            <a:r>
              <a:rPr lang="nb-NO" dirty="0"/>
              <a:t>Bruk tid på at ballen blir satt i gang skikkelig, frikast på rett sted, at de ikke løper i gang – en god orden gjør det lettere å være dommer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284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E09E9A-594C-47C8-B831-285F0E19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63" y="0"/>
            <a:ext cx="14759050" cy="1173707"/>
          </a:xfrm>
        </p:spPr>
        <p:txBody>
          <a:bodyPr/>
          <a:lstStyle/>
          <a:p>
            <a:pPr algn="ctr"/>
            <a:r>
              <a:rPr lang="nb-NO" dirty="0"/>
              <a:t>Angrepsfeil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FA451D-CEA5-41AE-9868-A46C2349AF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BFD2B3-12DD-4EE3-A7C9-2C99EF5341C6}" type="datetime1">
              <a:rPr lang="en-US" smtClean="0"/>
              <a:t>1/11/2022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7CB706-21EC-4A5C-B348-D02DADA6C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Title</a:t>
            </a:r>
          </a:p>
        </p:txBody>
      </p:sp>
      <p:pic>
        <p:nvPicPr>
          <p:cNvPr id="3" name="Eksempel 49">
            <a:hlinkClick r:id="" action="ppaction://media"/>
            <a:extLst>
              <a:ext uri="{FF2B5EF4-FFF2-40B4-BE49-F238E27FC236}">
                <a16:creationId xmlns:a16="http://schemas.microsoft.com/office/drawing/2014/main" id="{61552B86-AF67-4A15-B7FD-52422DC2CA7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784413"/>
            <a:ext cx="17351375" cy="8972362"/>
          </a:xfrm>
        </p:spPr>
      </p:pic>
    </p:spTree>
    <p:extLst>
      <p:ext uri="{BB962C8B-B14F-4D97-AF65-F5344CB8AC3E}">
        <p14:creationId xmlns:p14="http://schemas.microsoft.com/office/powerpoint/2010/main" val="9723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Custom 2">
      <a:dk1>
        <a:sysClr val="windowText" lastClr="000000"/>
      </a:dk1>
      <a:lt1>
        <a:sysClr val="window" lastClr="FFFFFF"/>
      </a:lt1>
      <a:dk2>
        <a:srgbClr val="0A1E5E"/>
      </a:dk2>
      <a:lt2>
        <a:srgbClr val="EA3747"/>
      </a:lt2>
      <a:accent1>
        <a:srgbClr val="0A1E5E"/>
      </a:accent1>
      <a:accent2>
        <a:srgbClr val="EA3747"/>
      </a:accent2>
      <a:accent3>
        <a:srgbClr val="9B9B9B"/>
      </a:accent3>
      <a:accent4>
        <a:srgbClr val="9FD7EA"/>
      </a:accent4>
      <a:accent5>
        <a:srgbClr val="2C5FA9"/>
      </a:accent5>
      <a:accent6>
        <a:srgbClr val="A2194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F_PPT.potx" id="{03AEBF2D-FD46-4E4D-8647-70FAEECAA867}" vid="{ADE1B5AE-D45C-487A-8373-3EFDAC30A34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  <wetp:taskpane dockstate="right" visibility="0" width="350" row="7">
    <wetp:webextensionref xmlns:r="http://schemas.openxmlformats.org/officeDocument/2006/relationships" r:id="rId2"/>
  </wetp:taskpane>
  <wetp:taskpane dockstate="right" visibility="0" width="350" row="8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4D95647E-860C-4986-9397-189B579D0E33}">
  <we:reference id="wa104380645" version="1.0.0.0" store="nb-NO" storeType="OMEX"/>
  <we:alternateReferences>
    <we:reference id="wa104380645" version="1.0.0.0" store="WA10438064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02F33B5-DB67-4729-875D-7D86F43E7D6D}">
  <we:reference id="wa104178141" version="4.0.0.8" store="nb-NO" storeType="OMEX"/>
  <we:alternateReferences>
    <we:reference id="wa104178141" version="4.0.0.8" store="WA104178141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B9FF6990-7B25-4AC0-ADB2-D06BB556C983}">
  <we:reference id="f7da559f-5105-4956-bf32-5c706edeb727" version="2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D6B80D7890874385124CCF217F95E0" ma:contentTypeVersion="13" ma:contentTypeDescription="Opprett et nytt dokument." ma:contentTypeScope="" ma:versionID="902640138f449e85c64621e55e3be905">
  <xsd:schema xmlns:xsd="http://www.w3.org/2001/XMLSchema" xmlns:xs="http://www.w3.org/2001/XMLSchema" xmlns:p="http://schemas.microsoft.com/office/2006/metadata/properties" xmlns:ns2="9c47f33c-3e5c-46a6-a137-1a62bcfa6c71" xmlns:ns3="c8f836dd-130c-4fea-b371-f7588b5ecd34" targetNamespace="http://schemas.microsoft.com/office/2006/metadata/properties" ma:root="true" ma:fieldsID="bcaf828cd04ec356e16a367c7a3b76b5" ns2:_="" ns3:_="">
    <xsd:import namespace="9c47f33c-3e5c-46a6-a137-1a62bcfa6c71"/>
    <xsd:import namespace="c8f836dd-130c-4fea-b371-f7588b5ecd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7f33c-3e5c-46a6-a137-1a62bcfa6c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836dd-130c-4fea-b371-f7588b5ecd3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E20033-DD5F-4226-ADE5-B26043529D4A}">
  <ds:schemaRefs>
    <ds:schemaRef ds:uri="http://purl.org/dc/dcmitype/"/>
    <ds:schemaRef ds:uri="http://schemas.microsoft.com/office/infopath/2007/PartnerControls"/>
    <ds:schemaRef ds:uri="748c2c51-814f-483e-9b4e-33dfa5ece85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52afa40-52fe-40f3-8b67-c70c94b2e7ee"/>
    <ds:schemaRef ds:uri="http://www.w3.org/XML/1998/namespace"/>
    <ds:schemaRef ds:uri="10c2ccee-19a7-4189-919c-411eeb51e35e"/>
  </ds:schemaRefs>
</ds:datastoreItem>
</file>

<file path=customXml/itemProps2.xml><?xml version="1.0" encoding="utf-8"?>
<ds:datastoreItem xmlns:ds="http://schemas.openxmlformats.org/officeDocument/2006/customXml" ds:itemID="{B012FEBD-2AF0-477E-B531-60A6C4863D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8F38B4-6A1F-475E-82A8-FBF0A1F8F0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47f33c-3e5c-46a6-a137-1a62bcfa6c71"/>
    <ds:schemaRef ds:uri="c8f836dd-130c-4fea-b371-f7588b5ecd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39</TotalTime>
  <Words>498</Words>
  <Application>Microsoft Office PowerPoint</Application>
  <PresentationFormat>Egendefinert</PresentationFormat>
  <Paragraphs>61</Paragraphs>
  <Slides>17</Slides>
  <Notes>1</Notes>
  <HiddenSlides>0</HiddenSlides>
  <MMClips>2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Office-tema</vt:lpstr>
      <vt:lpstr>PowerPoint-presentasjon</vt:lpstr>
      <vt:lpstr>Dommerkveld i klubb</vt:lpstr>
      <vt:lpstr>Mål: Skape en arena for å dele erfaringer, samhold og litt fag </vt:lpstr>
      <vt:lpstr>Plan for kvelden</vt:lpstr>
      <vt:lpstr>Kan du fortelle om en eller to situasjoner fra dømmingen så langt i år?</vt:lpstr>
      <vt:lpstr>TA</vt:lpstr>
      <vt:lpstr>Dommerteknisk</vt:lpstr>
      <vt:lpstr>Viktig å huske</vt:lpstr>
      <vt:lpstr>Angrepsfeil</vt:lpstr>
      <vt:lpstr>Eksempel 54</vt:lpstr>
      <vt:lpstr>Eksempel 17</vt:lpstr>
      <vt:lpstr>Eksempel 17</vt:lpstr>
      <vt:lpstr>Hvordan opplever dere angrepsfeil når du dømmer?</vt:lpstr>
      <vt:lpstr>Regelquiz</vt:lpstr>
      <vt:lpstr>Hvordan skal vi holde dialogen fremover og neste møte?</vt:lpstr>
      <vt:lpstr>PowerPoint-presentasjon</vt:lpstr>
      <vt:lpstr>Tekst til nettsak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Birkeland, Kirsten</dc:creator>
  <dc:description>Template by OfficeConsult</dc:description>
  <cp:lastModifiedBy>Fjellvang, Tim-Nicolai</cp:lastModifiedBy>
  <cp:revision>3</cp:revision>
  <dcterms:created xsi:type="dcterms:W3CDTF">2019-10-28T13:22:08Z</dcterms:created>
  <dcterms:modified xsi:type="dcterms:W3CDTF">2022-01-11T11:24:19Z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0x01010077D6B80D7890874385124CCF217F95E0</vt:lpwstr>
  </property>
  <property fmtid="{D5CDD505-2E9C-101B-9397-08002B2CF9AE}" pid="4" name="_dlc_DocIdItemGuid">
    <vt:lpwstr>ac2a6908-8408-43d7-9f3e-b9ed58434d5f</vt:lpwstr>
  </property>
</Properties>
</file>