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2" r:id="rId5"/>
    <p:sldMasterId id="2147483725" r:id="rId6"/>
    <p:sldMasterId id="2147483771" r:id="rId7"/>
    <p:sldMasterId id="2147483782" r:id="rId8"/>
    <p:sldMasterId id="2147483751" r:id="rId9"/>
  </p:sldMasterIdLst>
  <p:notesMasterIdLst>
    <p:notesMasterId r:id="rId29"/>
  </p:notesMasterIdLst>
  <p:sldIdLst>
    <p:sldId id="257" r:id="rId10"/>
    <p:sldId id="416" r:id="rId11"/>
    <p:sldId id="414" r:id="rId12"/>
    <p:sldId id="424" r:id="rId13"/>
    <p:sldId id="404" r:id="rId14"/>
    <p:sldId id="406" r:id="rId15"/>
    <p:sldId id="428" r:id="rId16"/>
    <p:sldId id="420" r:id="rId17"/>
    <p:sldId id="410" r:id="rId18"/>
    <p:sldId id="417" r:id="rId19"/>
    <p:sldId id="408" r:id="rId20"/>
    <p:sldId id="409" r:id="rId21"/>
    <p:sldId id="418" r:id="rId22"/>
    <p:sldId id="425" r:id="rId23"/>
    <p:sldId id="421" r:id="rId24"/>
    <p:sldId id="422" r:id="rId25"/>
    <p:sldId id="427" r:id="rId26"/>
    <p:sldId id="426" r:id="rId27"/>
    <p:sldId id="423" r:id="rId2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Stamnes" initials="IS" lastIdx="10" clrIdx="0">
    <p:extLst>
      <p:ext uri="{19B8F6BF-5375-455C-9EA6-DF929625EA0E}">
        <p15:presenceInfo xmlns:p15="http://schemas.microsoft.com/office/powerpoint/2012/main" userId="28a672ca5a45e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BABDB-8623-433F-9732-CE56A52E5E3E}" v="1" dt="2024-11-06T07:31:33.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7"/>
    <p:restoredTop sz="95680"/>
  </p:normalViewPr>
  <p:slideViewPr>
    <p:cSldViewPr snapToGrid="0">
      <p:cViewPr varScale="1">
        <p:scale>
          <a:sx n="120" d="100"/>
          <a:sy n="120" d="100"/>
        </p:scale>
        <p:origin x="36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jellvang, Tim-Nicolai" userId="2a817152-84dd-4508-a705-23fe6e9647e7" providerId="ADAL" clId="{FC4BABDB-8623-433F-9732-CE56A52E5E3E}"/>
    <pc:docChg chg="custSel modSld">
      <pc:chgData name="Fjellvang, Tim-Nicolai" userId="2a817152-84dd-4508-a705-23fe6e9647e7" providerId="ADAL" clId="{FC4BABDB-8623-433F-9732-CE56A52E5E3E}" dt="2024-11-06T07:31:38.174" v="3" actId="14100"/>
      <pc:docMkLst>
        <pc:docMk/>
      </pc:docMkLst>
      <pc:sldChg chg="addSp delSp modSp mod delAnim modAnim">
        <pc:chgData name="Fjellvang, Tim-Nicolai" userId="2a817152-84dd-4508-a705-23fe6e9647e7" providerId="ADAL" clId="{FC4BABDB-8623-433F-9732-CE56A52E5E3E}" dt="2024-11-06T07:31:38.174" v="3" actId="14100"/>
        <pc:sldMkLst>
          <pc:docMk/>
          <pc:sldMk cId="2972191738" sldId="427"/>
        </pc:sldMkLst>
        <pc:spChg chg="add del mod">
          <ac:chgData name="Fjellvang, Tim-Nicolai" userId="2a817152-84dd-4508-a705-23fe6e9647e7" providerId="ADAL" clId="{FC4BABDB-8623-433F-9732-CE56A52E5E3E}" dt="2024-11-06T07:31:33.350" v="1"/>
          <ac:spMkLst>
            <pc:docMk/>
            <pc:sldMk cId="2972191738" sldId="427"/>
            <ac:spMk id="5" creationId="{C736BB97-517F-B6DD-EF64-C878B6778FAC}"/>
          </ac:spMkLst>
        </pc:spChg>
        <pc:picChg chg="del">
          <ac:chgData name="Fjellvang, Tim-Nicolai" userId="2a817152-84dd-4508-a705-23fe6e9647e7" providerId="ADAL" clId="{FC4BABDB-8623-433F-9732-CE56A52E5E3E}" dt="2024-11-06T07:29:59.617" v="0" actId="478"/>
          <ac:picMkLst>
            <pc:docMk/>
            <pc:sldMk cId="2972191738" sldId="427"/>
            <ac:picMk id="4" creationId="{9D9F0903-8D54-D3DC-EEF7-C5EF2FAB26A4}"/>
          </ac:picMkLst>
        </pc:picChg>
        <pc:picChg chg="add mod">
          <ac:chgData name="Fjellvang, Tim-Nicolai" userId="2a817152-84dd-4508-a705-23fe6e9647e7" providerId="ADAL" clId="{FC4BABDB-8623-433F-9732-CE56A52E5E3E}" dt="2024-11-06T07:31:38.174" v="3" actId="14100"/>
          <ac:picMkLst>
            <pc:docMk/>
            <pc:sldMk cId="2972191738" sldId="427"/>
            <ac:picMk id="6" creationId="{6D697F27-14AE-8BA0-0784-A4C61F04DFA8}"/>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6-25T16:26:50.469" idx="10">
    <p:pos x="10" y="10"/>
    <p:text>Omformulere denne litt lettere, men igjen: god case og gode spørsmål å reflektere rundt.</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2D05F-15F8-4A6F-BC9C-365114F60CD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nb-NO"/>
        </a:p>
      </dgm:t>
    </dgm:pt>
    <dgm:pt modelId="{93EC8761-A430-456B-A6D3-CFEB9515DA6D}">
      <dgm:prSet phldrT="[Tekst]"/>
      <dgm:spPr/>
      <dgm:t>
        <a:bodyPr/>
        <a:lstStyle/>
        <a:p>
          <a:r>
            <a:rPr lang="nb-NO" dirty="0"/>
            <a:t>En ball som treffer  tverrligger eller </a:t>
          </a:r>
          <a:r>
            <a:rPr lang="nb-NO"/>
            <a:t>nedsunket tverrligger </a:t>
          </a:r>
          <a:r>
            <a:rPr lang="nb-NO" dirty="0"/>
            <a:t>og returnerer til spillebanen er fortsatt i spill</a:t>
          </a:r>
        </a:p>
      </dgm:t>
    </dgm:pt>
    <dgm:pt modelId="{2EFCF217-3E9F-4DA3-BB54-4800C8BEDF53}" type="parTrans" cxnId="{349AFA2D-6AE5-4238-92B6-AA7E100FE743}">
      <dgm:prSet/>
      <dgm:spPr/>
      <dgm:t>
        <a:bodyPr/>
        <a:lstStyle/>
        <a:p>
          <a:endParaRPr lang="nb-NO"/>
        </a:p>
      </dgm:t>
    </dgm:pt>
    <dgm:pt modelId="{C662609E-9F8B-4958-B2F9-61C1533CCD97}" type="sibTrans" cxnId="{349AFA2D-6AE5-4238-92B6-AA7E100FE743}">
      <dgm:prSet/>
      <dgm:spPr/>
      <dgm:t>
        <a:bodyPr/>
        <a:lstStyle/>
        <a:p>
          <a:endParaRPr lang="nb-NO"/>
        </a:p>
      </dgm:t>
    </dgm:pt>
    <dgm:pt modelId="{FFE7A7C5-AE17-4B8A-911B-7E016C0B77A4}">
      <dgm:prSet phldrT="[Tekst]"/>
      <dgm:spPr/>
      <dgm:t>
        <a:bodyPr/>
        <a:lstStyle/>
        <a:p>
          <a:r>
            <a:rPr lang="nb-NO" dirty="0"/>
            <a:t>Forsvarsspillet skal være ballorientert</a:t>
          </a:r>
        </a:p>
      </dgm:t>
    </dgm:pt>
    <dgm:pt modelId="{DEA4A2C5-0EC6-461F-9576-703A7C57FA2F}" type="parTrans" cxnId="{3C3FCC50-96D9-47C3-A4E0-CE5673EFC4CF}">
      <dgm:prSet/>
      <dgm:spPr/>
      <dgm:t>
        <a:bodyPr/>
        <a:lstStyle/>
        <a:p>
          <a:endParaRPr lang="nb-NO"/>
        </a:p>
      </dgm:t>
    </dgm:pt>
    <dgm:pt modelId="{6F3CA431-614A-4ABB-9A25-32CA5D79A0FF}" type="sibTrans" cxnId="{3C3FCC50-96D9-47C3-A4E0-CE5673EFC4CF}">
      <dgm:prSet/>
      <dgm:spPr/>
      <dgm:t>
        <a:bodyPr/>
        <a:lstStyle/>
        <a:p>
          <a:endParaRPr lang="nb-NO"/>
        </a:p>
      </dgm:t>
    </dgm:pt>
    <dgm:pt modelId="{82CD131F-3C07-410F-86D7-BCC0418C4EDD}">
      <dgm:prSet phldrT="[Tekst]"/>
      <dgm:spPr/>
      <dgm:t>
        <a:bodyPr/>
        <a:lstStyle/>
        <a:p>
          <a:r>
            <a:rPr lang="nb-NO" dirty="0"/>
            <a:t>Når ballen har berørt en annen spiller, målstolpe eller tverrligger og nedsenket tverrligger er det på nytt tillatt å stusse, drible eller fange den igjen</a:t>
          </a:r>
        </a:p>
      </dgm:t>
    </dgm:pt>
    <dgm:pt modelId="{DB2C28CC-9D85-41E3-A108-E4128BDE7DF1}" type="parTrans" cxnId="{B5C49AC1-B96A-4870-8B5A-64CEF7BA4570}">
      <dgm:prSet/>
      <dgm:spPr/>
      <dgm:t>
        <a:bodyPr/>
        <a:lstStyle/>
        <a:p>
          <a:endParaRPr lang="nb-NO"/>
        </a:p>
      </dgm:t>
    </dgm:pt>
    <dgm:pt modelId="{1133D3E4-F81C-4955-B7DE-AA2EB41BBB0E}" type="sibTrans" cxnId="{B5C49AC1-B96A-4870-8B5A-64CEF7BA4570}">
      <dgm:prSet/>
      <dgm:spPr/>
      <dgm:t>
        <a:bodyPr/>
        <a:lstStyle/>
        <a:p>
          <a:endParaRPr lang="nb-NO"/>
        </a:p>
      </dgm:t>
    </dgm:pt>
    <dgm:pt modelId="{4AA834BF-E420-4DDE-A4F6-ED1A24AA84AE}" type="pres">
      <dgm:prSet presAssocID="{4FF2D05F-15F8-4A6F-BC9C-365114F60CD4}" presName="diagram" presStyleCnt="0">
        <dgm:presLayoutVars>
          <dgm:dir/>
          <dgm:resizeHandles val="exact"/>
        </dgm:presLayoutVars>
      </dgm:prSet>
      <dgm:spPr/>
    </dgm:pt>
    <dgm:pt modelId="{AFF5F3F1-AE9A-4CCC-AB15-1F0A58EE4826}" type="pres">
      <dgm:prSet presAssocID="{82CD131F-3C07-410F-86D7-BCC0418C4EDD}" presName="node" presStyleLbl="node1" presStyleIdx="0" presStyleCnt="3">
        <dgm:presLayoutVars>
          <dgm:bulletEnabled val="1"/>
        </dgm:presLayoutVars>
      </dgm:prSet>
      <dgm:spPr/>
    </dgm:pt>
    <dgm:pt modelId="{B177BB74-EEF9-428D-B6AD-1E45930C9378}" type="pres">
      <dgm:prSet presAssocID="{1133D3E4-F81C-4955-B7DE-AA2EB41BBB0E}" presName="sibTrans" presStyleCnt="0"/>
      <dgm:spPr/>
    </dgm:pt>
    <dgm:pt modelId="{67A26D9F-7542-4763-BBEE-FCFA1C5EFF26}" type="pres">
      <dgm:prSet presAssocID="{93EC8761-A430-456B-A6D3-CFEB9515DA6D}" presName="node" presStyleLbl="node1" presStyleIdx="1" presStyleCnt="3">
        <dgm:presLayoutVars>
          <dgm:bulletEnabled val="1"/>
        </dgm:presLayoutVars>
      </dgm:prSet>
      <dgm:spPr/>
    </dgm:pt>
    <dgm:pt modelId="{35CDA2AA-18E5-42E6-95DA-0EEEB9F97C87}" type="pres">
      <dgm:prSet presAssocID="{C662609E-9F8B-4958-B2F9-61C1533CCD97}" presName="sibTrans" presStyleCnt="0"/>
      <dgm:spPr/>
    </dgm:pt>
    <dgm:pt modelId="{9925DA64-969D-4341-B854-28E746D16AB4}" type="pres">
      <dgm:prSet presAssocID="{FFE7A7C5-AE17-4B8A-911B-7E016C0B77A4}" presName="node" presStyleLbl="node1" presStyleIdx="2" presStyleCnt="3">
        <dgm:presLayoutVars>
          <dgm:bulletEnabled val="1"/>
        </dgm:presLayoutVars>
      </dgm:prSet>
      <dgm:spPr/>
    </dgm:pt>
  </dgm:ptLst>
  <dgm:cxnLst>
    <dgm:cxn modelId="{349AFA2D-6AE5-4238-92B6-AA7E100FE743}" srcId="{4FF2D05F-15F8-4A6F-BC9C-365114F60CD4}" destId="{93EC8761-A430-456B-A6D3-CFEB9515DA6D}" srcOrd="1" destOrd="0" parTransId="{2EFCF217-3E9F-4DA3-BB54-4800C8BEDF53}" sibTransId="{C662609E-9F8B-4958-B2F9-61C1533CCD97}"/>
    <dgm:cxn modelId="{51295E6A-E122-4C7D-A31A-A7CCE307CB7A}" type="presOf" srcId="{82CD131F-3C07-410F-86D7-BCC0418C4EDD}" destId="{AFF5F3F1-AE9A-4CCC-AB15-1F0A58EE4826}" srcOrd="0" destOrd="0" presId="urn:microsoft.com/office/officeart/2005/8/layout/default"/>
    <dgm:cxn modelId="{3C3FCC50-96D9-47C3-A4E0-CE5673EFC4CF}" srcId="{4FF2D05F-15F8-4A6F-BC9C-365114F60CD4}" destId="{FFE7A7C5-AE17-4B8A-911B-7E016C0B77A4}" srcOrd="2" destOrd="0" parTransId="{DEA4A2C5-0EC6-461F-9576-703A7C57FA2F}" sibTransId="{6F3CA431-614A-4ABB-9A25-32CA5D79A0FF}"/>
    <dgm:cxn modelId="{967F7C78-5CB2-4254-9F67-B5ABF21EF4B3}" type="presOf" srcId="{4FF2D05F-15F8-4A6F-BC9C-365114F60CD4}" destId="{4AA834BF-E420-4DDE-A4F6-ED1A24AA84AE}" srcOrd="0" destOrd="0" presId="urn:microsoft.com/office/officeart/2005/8/layout/default"/>
    <dgm:cxn modelId="{B829F58D-2F4D-4E48-B014-12E5A613957D}" type="presOf" srcId="{93EC8761-A430-456B-A6D3-CFEB9515DA6D}" destId="{67A26D9F-7542-4763-BBEE-FCFA1C5EFF26}" srcOrd="0" destOrd="0" presId="urn:microsoft.com/office/officeart/2005/8/layout/default"/>
    <dgm:cxn modelId="{207BB5A3-F88F-42C1-BC19-3407FE97B8AD}" type="presOf" srcId="{FFE7A7C5-AE17-4B8A-911B-7E016C0B77A4}" destId="{9925DA64-969D-4341-B854-28E746D16AB4}" srcOrd="0" destOrd="0" presId="urn:microsoft.com/office/officeart/2005/8/layout/default"/>
    <dgm:cxn modelId="{B5C49AC1-B96A-4870-8B5A-64CEF7BA4570}" srcId="{4FF2D05F-15F8-4A6F-BC9C-365114F60CD4}" destId="{82CD131F-3C07-410F-86D7-BCC0418C4EDD}" srcOrd="0" destOrd="0" parTransId="{DB2C28CC-9D85-41E3-A108-E4128BDE7DF1}" sibTransId="{1133D3E4-F81C-4955-B7DE-AA2EB41BBB0E}"/>
    <dgm:cxn modelId="{ED184CFA-9433-4D38-9CA4-1DD3F8FABF37}" type="presParOf" srcId="{4AA834BF-E420-4DDE-A4F6-ED1A24AA84AE}" destId="{AFF5F3F1-AE9A-4CCC-AB15-1F0A58EE4826}" srcOrd="0" destOrd="0" presId="urn:microsoft.com/office/officeart/2005/8/layout/default"/>
    <dgm:cxn modelId="{57CA3F42-775A-4970-B0A5-6C9D4D913CEE}" type="presParOf" srcId="{4AA834BF-E420-4DDE-A4F6-ED1A24AA84AE}" destId="{B177BB74-EEF9-428D-B6AD-1E45930C9378}" srcOrd="1" destOrd="0" presId="urn:microsoft.com/office/officeart/2005/8/layout/default"/>
    <dgm:cxn modelId="{3FFACB0D-B1F5-41C9-92FC-9E3DDC68DA4E}" type="presParOf" srcId="{4AA834BF-E420-4DDE-A4F6-ED1A24AA84AE}" destId="{67A26D9F-7542-4763-BBEE-FCFA1C5EFF26}" srcOrd="2" destOrd="0" presId="urn:microsoft.com/office/officeart/2005/8/layout/default"/>
    <dgm:cxn modelId="{7991D77D-5E85-4A4C-9048-7DC980FF9BE1}" type="presParOf" srcId="{4AA834BF-E420-4DDE-A4F6-ED1A24AA84AE}" destId="{35CDA2AA-18E5-42E6-95DA-0EEEB9F97C87}" srcOrd="3" destOrd="0" presId="urn:microsoft.com/office/officeart/2005/8/layout/default"/>
    <dgm:cxn modelId="{441100BA-5488-42A0-A825-C6FA205F62C9}" type="presParOf" srcId="{4AA834BF-E420-4DDE-A4F6-ED1A24AA84AE}" destId="{9925DA64-969D-4341-B854-28E746D16AB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5F3F1-AE9A-4CCC-AB15-1F0A58EE4826}">
      <dsp:nvSpPr>
        <dsp:cNvPr id="0" name=""/>
        <dsp:cNvSpPr/>
      </dsp:nvSpPr>
      <dsp:spPr>
        <a:xfrm>
          <a:off x="526" y="464404"/>
          <a:ext cx="2052665" cy="1231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Når ballen har berørt en annen spiller, målstolpe eller tverrligger og nedsenket tverrligger er det på nytt tillatt å stusse, drible eller fange den igjen</a:t>
          </a:r>
        </a:p>
      </dsp:txBody>
      <dsp:txXfrm>
        <a:off x="526" y="464404"/>
        <a:ext cx="2052665" cy="1231599"/>
      </dsp:txXfrm>
    </dsp:sp>
    <dsp:sp modelId="{67A26D9F-7542-4763-BBEE-FCFA1C5EFF26}">
      <dsp:nvSpPr>
        <dsp:cNvPr id="0" name=""/>
        <dsp:cNvSpPr/>
      </dsp:nvSpPr>
      <dsp:spPr>
        <a:xfrm>
          <a:off x="2258458" y="464404"/>
          <a:ext cx="2052665" cy="1231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En ball som treffer  tverrligger eller </a:t>
          </a:r>
          <a:r>
            <a:rPr lang="nb-NO" sz="1300" kern="1200"/>
            <a:t>nedsunket tverrligger </a:t>
          </a:r>
          <a:r>
            <a:rPr lang="nb-NO" sz="1300" kern="1200" dirty="0"/>
            <a:t>og returnerer til spillebanen er fortsatt i spill</a:t>
          </a:r>
        </a:p>
      </dsp:txBody>
      <dsp:txXfrm>
        <a:off x="2258458" y="464404"/>
        <a:ext cx="2052665" cy="1231599"/>
      </dsp:txXfrm>
    </dsp:sp>
    <dsp:sp modelId="{9925DA64-969D-4341-B854-28E746D16AB4}">
      <dsp:nvSpPr>
        <dsp:cNvPr id="0" name=""/>
        <dsp:cNvSpPr/>
      </dsp:nvSpPr>
      <dsp:spPr>
        <a:xfrm>
          <a:off x="1129492" y="1901270"/>
          <a:ext cx="2052665" cy="12315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b-NO" sz="1300" kern="1200" dirty="0"/>
            <a:t>Forsvarsspillet skal være ballorientert</a:t>
          </a:r>
        </a:p>
      </dsp:txBody>
      <dsp:txXfrm>
        <a:off x="1129492" y="1901270"/>
        <a:ext cx="2052665" cy="12315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4AFD8-25E7-4824-8B51-CDBA17B9AA99}" type="datetimeFigureOut">
              <a:rPr lang="nb-NO" smtClean="0"/>
              <a:t>06.11.2024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F5F62-7FDA-4DC3-BC11-0473035E7C0F}" type="slidenum">
              <a:rPr lang="nb-NO" smtClean="0"/>
              <a:t>‹#›</a:t>
            </a:fld>
            <a:endParaRPr lang="nb-NO"/>
          </a:p>
        </p:txBody>
      </p:sp>
    </p:spTree>
    <p:extLst>
      <p:ext uri="{BB962C8B-B14F-4D97-AF65-F5344CB8AC3E}">
        <p14:creationId xmlns:p14="http://schemas.microsoft.com/office/powerpoint/2010/main" val="4046438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drettsforbundet.no/digital/idrettens-id/brukerveiledn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B6472A3C-F771-403C-9C4A-91F8127E7F4A}" type="slidenum">
              <a:rPr lang="nb-NO" smtClean="0"/>
              <a:t>3</a:t>
            </a:fld>
            <a:endParaRPr lang="nb-NO"/>
          </a:p>
        </p:txBody>
      </p:sp>
    </p:spTree>
    <p:extLst>
      <p:ext uri="{BB962C8B-B14F-4D97-AF65-F5344CB8AC3E}">
        <p14:creationId xmlns:p14="http://schemas.microsoft.com/office/powerpoint/2010/main" val="335909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C5F5F62-7FDA-4DC3-BC11-0473035E7C0F}" type="slidenum">
              <a:rPr lang="nb-NO" smtClean="0"/>
              <a:t>17</a:t>
            </a:fld>
            <a:endParaRPr lang="nb-NO"/>
          </a:p>
        </p:txBody>
      </p:sp>
    </p:spTree>
    <p:extLst>
      <p:ext uri="{BB962C8B-B14F-4D97-AF65-F5344CB8AC3E}">
        <p14:creationId xmlns:p14="http://schemas.microsoft.com/office/powerpoint/2010/main" val="362117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10 minutter på at de nå skal ta dommerattesten – link i </a:t>
            </a:r>
            <a:r>
              <a:rPr lang="nb-NO" dirty="0" err="1"/>
              <a:t>qr</a:t>
            </a:r>
            <a:r>
              <a:rPr lang="nb-NO" dirty="0"/>
              <a:t>-kode.</a:t>
            </a:r>
          </a:p>
          <a:p>
            <a:r>
              <a:rPr lang="nb-NO" dirty="0"/>
              <a:t>Adresse: idrettsforbundet.no/dommer</a:t>
            </a:r>
          </a:p>
          <a:p>
            <a:endParaRPr lang="nb-NO" dirty="0"/>
          </a:p>
          <a:p>
            <a:r>
              <a:rPr lang="nb-NO" b="0" i="0" dirty="0">
                <a:solidFill>
                  <a:srgbClr val="000335"/>
                </a:solidFill>
                <a:effectLst/>
                <a:latin typeface="Inter"/>
              </a:rPr>
              <a:t>Har du ikke Idrettens ID, må du klikke på "Opprett ny bruker". Idrettens ID er den samme du logger inn i Min idrett med. </a:t>
            </a:r>
            <a:r>
              <a:rPr lang="nb-NO" b="0" i="0" u="sng" dirty="0">
                <a:solidFill>
                  <a:srgbClr val="001951"/>
                </a:solidFill>
                <a:effectLst/>
                <a:latin typeface="Inter"/>
                <a:hlinkClick r:id="rId3"/>
              </a:rPr>
              <a:t>Les mer om Idrettens Id her.</a:t>
            </a:r>
            <a:endParaRPr lang="nb-NO" dirty="0"/>
          </a:p>
        </p:txBody>
      </p:sp>
      <p:sp>
        <p:nvSpPr>
          <p:cNvPr id="4" name="Plassholder for lysbildenummer 3"/>
          <p:cNvSpPr>
            <a:spLocks noGrp="1"/>
          </p:cNvSpPr>
          <p:nvPr>
            <p:ph type="sldNum" sz="quarter" idx="5"/>
          </p:nvPr>
        </p:nvSpPr>
        <p:spPr/>
        <p:txBody>
          <a:bodyPr/>
          <a:lstStyle/>
          <a:p>
            <a:fld id="{5C5F5F62-7FDA-4DC3-BC11-0473035E7C0F}" type="slidenum">
              <a:rPr lang="nb-NO" smtClean="0"/>
              <a:t>18</a:t>
            </a:fld>
            <a:endParaRPr lang="nb-NO"/>
          </a:p>
        </p:txBody>
      </p:sp>
    </p:spTree>
    <p:extLst>
      <p:ext uri="{BB962C8B-B14F-4D97-AF65-F5344CB8AC3E}">
        <p14:creationId xmlns:p14="http://schemas.microsoft.com/office/powerpoint/2010/main" val="362414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Spørsmål?</a:t>
            </a:r>
          </a:p>
        </p:txBody>
      </p:sp>
      <p:sp>
        <p:nvSpPr>
          <p:cNvPr id="4" name="Plassholder for lysbildenummer 3"/>
          <p:cNvSpPr>
            <a:spLocks noGrp="1"/>
          </p:cNvSpPr>
          <p:nvPr>
            <p:ph type="sldNum" sz="quarter" idx="5"/>
          </p:nvPr>
        </p:nvSpPr>
        <p:spPr/>
        <p:txBody>
          <a:bodyPr/>
          <a:lstStyle/>
          <a:p>
            <a:fld id="{5C5F5F62-7FDA-4DC3-BC11-0473035E7C0F}" type="slidenum">
              <a:rPr lang="nb-NO" smtClean="0"/>
              <a:t>19</a:t>
            </a:fld>
            <a:endParaRPr lang="nb-NO"/>
          </a:p>
        </p:txBody>
      </p:sp>
    </p:spTree>
    <p:extLst>
      <p:ext uri="{BB962C8B-B14F-4D97-AF65-F5344CB8AC3E}">
        <p14:creationId xmlns:p14="http://schemas.microsoft.com/office/powerpoint/2010/main" val="281267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C5F5F62-7FDA-4DC3-BC11-0473035E7C0F}" type="slidenum">
              <a:rPr lang="nb-NO" smtClean="0"/>
              <a:t>4</a:t>
            </a:fld>
            <a:endParaRPr lang="nb-NO"/>
          </a:p>
        </p:txBody>
      </p:sp>
    </p:spTree>
    <p:extLst>
      <p:ext uri="{BB962C8B-B14F-4D97-AF65-F5344CB8AC3E}">
        <p14:creationId xmlns:p14="http://schemas.microsoft.com/office/powerpoint/2010/main" val="177027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kun 2 min på dette. Sørg for at deltakerne har forstått budskapet.</a:t>
            </a:r>
          </a:p>
          <a:p>
            <a:r>
              <a:rPr lang="nb-NO" dirty="0">
                <a:cs typeface="Calibri" panose="020F0502020204030204"/>
              </a:rPr>
              <a:t>Hvordan vil dette påvirke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Dommerens opptreden er med på å skape respekt for alle som deltar og med det bidra til en fair spilt håndballkamp.  </a:t>
            </a:r>
            <a:endParaRPr lang="nb-NO" dirty="0"/>
          </a:p>
          <a:p>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B6472A3C-F771-403C-9C4A-91F8127E7F4A}" type="slidenum">
              <a:rPr lang="nb-NO" smtClean="0"/>
              <a:t>5</a:t>
            </a:fld>
            <a:endParaRPr lang="nb-NO"/>
          </a:p>
        </p:txBody>
      </p:sp>
    </p:spTree>
    <p:extLst>
      <p:ext uri="{BB962C8B-B14F-4D97-AF65-F5344CB8AC3E}">
        <p14:creationId xmlns:p14="http://schemas.microsoft.com/office/powerpoint/2010/main" val="24069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ca 10 min på denne ppt.</a:t>
            </a:r>
          </a:p>
          <a:p>
            <a:r>
              <a:rPr lang="nb-NO" dirty="0">
                <a:cs typeface="Calibri" panose="020F0502020204030204"/>
              </a:rPr>
              <a:t>Fokus rundt:</a:t>
            </a:r>
          </a:p>
          <a:p>
            <a:r>
              <a:rPr lang="nb-NO" dirty="0">
                <a:cs typeface="Calibri" panose="020F0502020204030204"/>
              </a:rPr>
              <a:t>Hva er å veilede? Konkrete eksempler på hvor enkel en dommer må gjøre kommunikasjonen for å bli forstått.</a:t>
            </a:r>
          </a:p>
          <a:p>
            <a:r>
              <a:rPr lang="nb-NO" dirty="0">
                <a:cs typeface="Calibri" panose="020F0502020204030204"/>
              </a:rPr>
              <a:t>Ta hensyn til spillernes ferdigheter? Gi de eksempler på hvordan bruke reglene korrekt og at ingen skal få lov til å skåre mål på feil. </a:t>
            </a:r>
          </a:p>
          <a:p>
            <a:r>
              <a:rPr lang="nb-NO" dirty="0">
                <a:cs typeface="Calibri" panose="020F0502020204030204"/>
              </a:rPr>
              <a:t>Målet er å få frem følgende budskap: kampene skal ledes på en trygg, positiv og veiledende måte av dommeren. Spillerne trenger dommerens hjelp til å forstå spiller og dommerne må veilede spillerene slik at de unngår å gjøre feil.</a:t>
            </a:r>
          </a:p>
          <a:p>
            <a:r>
              <a:rPr lang="nb-NO" dirty="0">
                <a:cs typeface="Calibri" panose="020F0502020204030204"/>
              </a:rPr>
              <a:t>Opptreden – Du kan og vil med din måte å opptre på skape en trygghet og god stemning på banen. </a:t>
            </a:r>
          </a:p>
        </p:txBody>
      </p:sp>
      <p:sp>
        <p:nvSpPr>
          <p:cNvPr id="4" name="Plassholder for lysbildenummer 3"/>
          <p:cNvSpPr>
            <a:spLocks noGrp="1"/>
          </p:cNvSpPr>
          <p:nvPr>
            <p:ph type="sldNum" sz="quarter" idx="5"/>
          </p:nvPr>
        </p:nvSpPr>
        <p:spPr/>
        <p:txBody>
          <a:bodyPr/>
          <a:lstStyle/>
          <a:p>
            <a:fld id="{B6472A3C-F771-403C-9C4A-91F8127E7F4A}" type="slidenum">
              <a:rPr lang="nb-NO" smtClean="0"/>
              <a:t>6</a:t>
            </a:fld>
            <a:endParaRPr lang="nb-NO"/>
          </a:p>
        </p:txBody>
      </p:sp>
    </p:spTree>
    <p:extLst>
      <p:ext uri="{BB962C8B-B14F-4D97-AF65-F5344CB8AC3E}">
        <p14:creationId xmlns:p14="http://schemas.microsoft.com/office/powerpoint/2010/main" val="57152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og forklare dommertegnene, spesielt at dommertegnene vises store og rolige.</a:t>
            </a:r>
          </a:p>
          <a:p>
            <a:pPr marL="228600" indent="-228600">
              <a:buAutoNum type="arabicParenR"/>
            </a:pPr>
            <a:r>
              <a:rPr lang="nb-NO" dirty="0" err="1"/>
              <a:t>Holding</a:t>
            </a:r>
            <a:r>
              <a:rPr lang="nb-NO" dirty="0"/>
              <a:t> og </a:t>
            </a:r>
            <a:r>
              <a:rPr lang="nb-NO" dirty="0" err="1"/>
              <a:t>omklamring</a:t>
            </a:r>
            <a:endParaRPr lang="nb-NO" dirty="0"/>
          </a:p>
          <a:p>
            <a:pPr marL="228600" indent="-228600">
              <a:buAutoNum type="arabicParenR"/>
            </a:pPr>
            <a:r>
              <a:rPr lang="nb-NO" dirty="0"/>
              <a:t>2) Frikast retning – NB: En hånd – viktig at du peker veien som skal angripes.</a:t>
            </a:r>
          </a:p>
          <a:p>
            <a:pPr marL="228600" indent="-228600">
              <a:buAutoNum type="arabicParenR"/>
            </a:pPr>
            <a:r>
              <a:rPr lang="nb-NO" dirty="0"/>
              <a:t>Innkast retning</a:t>
            </a:r>
          </a:p>
          <a:p>
            <a:pPr marL="228600" indent="-228600">
              <a:buAutoNum type="arabicParenR"/>
            </a:pPr>
            <a:r>
              <a:rPr lang="nb-NO" dirty="0"/>
              <a:t>Utkast</a:t>
            </a:r>
          </a:p>
          <a:p>
            <a:endParaRPr lang="nb-NO" dirty="0"/>
          </a:p>
        </p:txBody>
      </p:sp>
      <p:sp>
        <p:nvSpPr>
          <p:cNvPr id="4" name="Plassholder for lysbildenummer 3"/>
          <p:cNvSpPr>
            <a:spLocks noGrp="1"/>
          </p:cNvSpPr>
          <p:nvPr>
            <p:ph type="sldNum" sz="quarter" idx="5"/>
          </p:nvPr>
        </p:nvSpPr>
        <p:spPr/>
        <p:txBody>
          <a:bodyPr/>
          <a:lstStyle/>
          <a:p>
            <a:fld id="{5C5F5F62-7FDA-4DC3-BC11-0473035E7C0F}" type="slidenum">
              <a:rPr lang="nb-NO" smtClean="0"/>
              <a:t>7</a:t>
            </a:fld>
            <a:endParaRPr lang="nb-NO"/>
          </a:p>
        </p:txBody>
      </p:sp>
    </p:spTree>
    <p:extLst>
      <p:ext uri="{BB962C8B-B14F-4D97-AF65-F5344CB8AC3E}">
        <p14:creationId xmlns:p14="http://schemas.microsoft.com/office/powerpoint/2010/main" val="230197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C5F5F62-7FDA-4DC3-BC11-0473035E7C0F}" type="slidenum">
              <a:rPr lang="nb-NO" smtClean="0"/>
              <a:t>8</a:t>
            </a:fld>
            <a:endParaRPr lang="nb-NO"/>
          </a:p>
        </p:txBody>
      </p:sp>
    </p:spTree>
    <p:extLst>
      <p:ext uri="{BB962C8B-B14F-4D97-AF65-F5344CB8AC3E}">
        <p14:creationId xmlns:p14="http://schemas.microsoft.com/office/powerpoint/2010/main" val="283204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cs typeface="Calibri"/>
              </a:rPr>
              <a:t>Si at det er viktig å få noen rutiner på banen – derfor er en slik liste viktig.</a:t>
            </a:r>
          </a:p>
          <a:p>
            <a:pPr>
              <a:defRPr/>
            </a:pPr>
            <a:r>
              <a:rPr lang="nb-NO" dirty="0">
                <a:cs typeface="Calibri"/>
              </a:rPr>
              <a:t>Ved å være forberedt så unngår du negativ støy rundt at målene ikke er hele eller hvilket lag som skal begynne med </a:t>
            </a:r>
            <a:r>
              <a:rPr lang="nb-NO" dirty="0" err="1">
                <a:cs typeface="Calibri"/>
              </a:rPr>
              <a:t>ballen</a:t>
            </a:r>
            <a:r>
              <a:rPr lang="nb-NO" dirty="0">
                <a:cs typeface="Calibri"/>
              </a:rPr>
              <a:t>.</a:t>
            </a:r>
          </a:p>
          <a:p>
            <a:pPr>
              <a:defRPr/>
            </a:pPr>
            <a:r>
              <a:rPr lang="nb-NO" dirty="0">
                <a:cs typeface="Calibri"/>
              </a:rPr>
              <a:t>Du skaper tillit ved å være forberedt.</a:t>
            </a:r>
          </a:p>
        </p:txBody>
      </p:sp>
      <p:sp>
        <p:nvSpPr>
          <p:cNvPr id="4" name="Plassholder for lysbildenummer 3"/>
          <p:cNvSpPr>
            <a:spLocks noGrp="1"/>
          </p:cNvSpPr>
          <p:nvPr>
            <p:ph type="sldNum" sz="quarter" idx="5"/>
          </p:nvPr>
        </p:nvSpPr>
        <p:spPr/>
        <p:txBody>
          <a:bodyPr/>
          <a:lstStyle/>
          <a:p>
            <a:fld id="{B6472A3C-F771-403C-9C4A-91F8127E7F4A}" type="slidenum">
              <a:rPr lang="nb-NO" smtClean="0"/>
              <a:t>9</a:t>
            </a:fld>
            <a:endParaRPr lang="nb-NO"/>
          </a:p>
        </p:txBody>
      </p:sp>
    </p:spTree>
    <p:extLst>
      <p:ext uri="{BB962C8B-B14F-4D97-AF65-F5344CB8AC3E}">
        <p14:creationId xmlns:p14="http://schemas.microsoft.com/office/powerpoint/2010/main" val="337024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rgbClr val="FF0000"/>
              </a:solidFill>
              <a:cs typeface="Calibri"/>
            </a:endParaRPr>
          </a:p>
        </p:txBody>
      </p:sp>
      <p:sp>
        <p:nvSpPr>
          <p:cNvPr id="4" name="Plassholder for lysbildenummer 3"/>
          <p:cNvSpPr>
            <a:spLocks noGrp="1"/>
          </p:cNvSpPr>
          <p:nvPr>
            <p:ph type="sldNum" sz="quarter" idx="5"/>
          </p:nvPr>
        </p:nvSpPr>
        <p:spPr/>
        <p:txBody>
          <a:bodyPr/>
          <a:lstStyle/>
          <a:p>
            <a:fld id="{B6472A3C-F771-403C-9C4A-91F8127E7F4A}" type="slidenum">
              <a:rPr lang="nb-NO" smtClean="0"/>
              <a:t>11</a:t>
            </a:fld>
            <a:endParaRPr lang="nb-NO"/>
          </a:p>
        </p:txBody>
      </p:sp>
    </p:spTree>
    <p:extLst>
      <p:ext uri="{BB962C8B-B14F-4D97-AF65-F5344CB8AC3E}">
        <p14:creationId xmlns:p14="http://schemas.microsoft.com/office/powerpoint/2010/main" val="1479741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nb-NO" dirty="0">
              <a:solidFill>
                <a:srgbClr val="FF0000"/>
              </a:solidFill>
              <a:cs typeface="Calibri"/>
            </a:endParaRPr>
          </a:p>
        </p:txBody>
      </p:sp>
      <p:sp>
        <p:nvSpPr>
          <p:cNvPr id="4" name="Plassholder for lysbildenummer 3"/>
          <p:cNvSpPr>
            <a:spLocks noGrp="1"/>
          </p:cNvSpPr>
          <p:nvPr>
            <p:ph type="sldNum" sz="quarter" idx="5"/>
          </p:nvPr>
        </p:nvSpPr>
        <p:spPr/>
        <p:txBody>
          <a:bodyPr/>
          <a:lstStyle/>
          <a:p>
            <a:fld id="{B6472A3C-F771-403C-9C4A-91F8127E7F4A}" type="slidenum">
              <a:rPr lang="nb-NO" smtClean="0"/>
              <a:t>12</a:t>
            </a:fld>
            <a:endParaRPr lang="nb-NO"/>
          </a:p>
        </p:txBody>
      </p:sp>
    </p:spTree>
    <p:extLst>
      <p:ext uri="{BB962C8B-B14F-4D97-AF65-F5344CB8AC3E}">
        <p14:creationId xmlns:p14="http://schemas.microsoft.com/office/powerpoint/2010/main" val="4128769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tif"/><Relationship Id="rId4" Type="http://schemas.openxmlformats.org/officeDocument/2006/relationships/image" Target="../media/image9.t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HF Logo">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3"/>
          <a:stretch>
            <a:fillRect/>
          </a:stretch>
        </p:blipFill>
        <p:spPr>
          <a:xfrm>
            <a:off x="3420670" y="2086608"/>
            <a:ext cx="5350660" cy="2684784"/>
          </a:xfrm>
          <a:prstGeom prst="rect">
            <a:avLst/>
          </a:prstGeom>
        </p:spPr>
      </p:pic>
    </p:spTree>
    <p:extLst>
      <p:ext uri="{BB962C8B-B14F-4D97-AF65-F5344CB8AC3E}">
        <p14:creationId xmlns:p14="http://schemas.microsoft.com/office/powerpoint/2010/main" val="111529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C6A588-BC12-4BF7-8EE5-3F4207CFC2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73A5FFC-32CB-43EB-AA8F-A3304979AA80}"/>
              </a:ext>
            </a:extLst>
          </p:cNvPr>
          <p:cNvSpPr>
            <a:spLocks noGrp="1"/>
          </p:cNvSpPr>
          <p:nvPr>
            <p:ph idx="1"/>
          </p:nvPr>
        </p:nvSpPr>
        <p:spPr>
          <a:xfrm>
            <a:off x="910753" y="2249549"/>
            <a:ext cx="10392102" cy="3702115"/>
          </a:xfrm>
        </p:spPr>
        <p:txBody>
          <a:bodyPr/>
          <a:lstStyle>
            <a:lvl1pPr>
              <a:defRPr>
                <a:solidFill>
                  <a:schemeClr val="dk2"/>
                </a:solidFill>
                <a:latin typeface="+mj-lt"/>
              </a:defRPr>
            </a:lvl1pPr>
            <a:lvl2pPr>
              <a:defRPr>
                <a:solidFill>
                  <a:schemeClr val="dk2"/>
                </a:solidFill>
                <a:latin typeface="+mj-lt"/>
              </a:defRPr>
            </a:lvl2pPr>
            <a:lvl3pPr>
              <a:defRPr>
                <a:solidFill>
                  <a:schemeClr val="dk2"/>
                </a:solidFill>
                <a:latin typeface="+mj-lt"/>
              </a:defRPr>
            </a:lvl3pPr>
            <a:lvl4pPr>
              <a:defRPr>
                <a:solidFill>
                  <a:schemeClr val="dk2"/>
                </a:solidFill>
                <a:latin typeface="+mj-lt"/>
              </a:defRPr>
            </a:lvl4pPr>
            <a:lvl5pPr>
              <a:defRPr>
                <a:solidFill>
                  <a:schemeClr val="dk2"/>
                </a:solidFill>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9" name="Grafikk 18">
            <a:extLst>
              <a:ext uri="{FF2B5EF4-FFF2-40B4-BE49-F238E27FC236}">
                <a16:creationId xmlns:a16="http://schemas.microsoft.com/office/drawing/2014/main" id="{AA68B8F7-852A-4D78-8FC0-715522575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36464" y="6248896"/>
            <a:ext cx="2523175" cy="200853"/>
          </a:xfrm>
          <a:prstGeom prst="rect">
            <a:avLst/>
          </a:prstGeom>
        </p:spPr>
      </p:pic>
      <p:sp>
        <p:nvSpPr>
          <p:cNvPr id="12" name="Plassholder for dato 3">
            <a:extLst>
              <a:ext uri="{FF2B5EF4-FFF2-40B4-BE49-F238E27FC236}">
                <a16:creationId xmlns:a16="http://schemas.microsoft.com/office/drawing/2014/main" id="{84ADFD8D-E9F0-4F06-9EBB-127E373B3761}"/>
              </a:ext>
            </a:extLst>
          </p:cNvPr>
          <p:cNvSpPr>
            <a:spLocks noGrp="1"/>
          </p:cNvSpPr>
          <p:nvPr>
            <p:ph type="dt" sz="half" idx="2"/>
          </p:nvPr>
        </p:nvSpPr>
        <p:spPr>
          <a:xfrm>
            <a:off x="1797055" y="6341582"/>
            <a:ext cx="444862" cy="108167"/>
          </a:xfrm>
          <a:prstGeom prst="rect">
            <a:avLst/>
          </a:prstGeom>
        </p:spPr>
        <p:txBody>
          <a:bodyPr vert="horz" wrap="square" lIns="0" tIns="0" rIns="0" bIns="0" rtlCol="0" anchor="ctr">
            <a:spAutoFit/>
          </a:bodyPr>
          <a:lstStyle>
            <a:lvl1pPr algn="ctr">
              <a:defRPr sz="703">
                <a:solidFill>
                  <a:schemeClr val="dk2"/>
                </a:solidFill>
                <a:latin typeface="+mj-lt"/>
              </a:defRPr>
            </a:lvl1pPr>
          </a:lstStyle>
          <a:p>
            <a:fld id="{8D221BDC-6476-42F4-B946-B6B557A41D13}" type="datetime1">
              <a:rPr lang="nb-NO" smtClean="0"/>
              <a:t>06.11.2024</a:t>
            </a:fld>
            <a:endParaRPr lang="nb-NO"/>
          </a:p>
        </p:txBody>
      </p:sp>
      <p:sp>
        <p:nvSpPr>
          <p:cNvPr id="14" name="Plassholder for bunntekst 4">
            <a:extLst>
              <a:ext uri="{FF2B5EF4-FFF2-40B4-BE49-F238E27FC236}">
                <a16:creationId xmlns:a16="http://schemas.microsoft.com/office/drawing/2014/main" id="{C02D6AD9-88A9-4F76-A001-8AE7B277D6E3}"/>
              </a:ext>
            </a:extLst>
          </p:cNvPr>
          <p:cNvSpPr>
            <a:spLocks noGrp="1"/>
          </p:cNvSpPr>
          <p:nvPr>
            <p:ph type="ftr" sz="quarter" idx="3"/>
          </p:nvPr>
        </p:nvSpPr>
        <p:spPr>
          <a:xfrm>
            <a:off x="3381523" y="6341582"/>
            <a:ext cx="5312177" cy="108167"/>
          </a:xfrm>
          <a:prstGeom prst="rect">
            <a:avLst/>
          </a:prstGeom>
        </p:spPr>
        <p:txBody>
          <a:bodyPr vert="horz" wrap="square" lIns="0" tIns="0" rIns="0" bIns="0" rtlCol="0" anchor="ctr">
            <a:spAutoFit/>
          </a:bodyPr>
          <a:lstStyle>
            <a:lvl1pPr algn="l">
              <a:defRPr sz="703">
                <a:solidFill>
                  <a:schemeClr val="dk2"/>
                </a:solidFill>
                <a:latin typeface="+mj-lt"/>
              </a:defRPr>
            </a:lvl1pPr>
          </a:lstStyle>
          <a:p>
            <a:r>
              <a:rPr lang="nb-NO"/>
              <a:t>Title</a:t>
            </a:r>
          </a:p>
        </p:txBody>
      </p:sp>
    </p:spTree>
    <p:extLst>
      <p:ext uri="{BB962C8B-B14F-4D97-AF65-F5344CB8AC3E}">
        <p14:creationId xmlns:p14="http://schemas.microsoft.com/office/powerpoint/2010/main" val="325178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ed bild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5" name="Tittel 1">
            <a:extLst>
              <a:ext uri="{FF2B5EF4-FFF2-40B4-BE49-F238E27FC236}">
                <a16:creationId xmlns:a16="http://schemas.microsoft.com/office/drawing/2014/main" id="{71BC3238-A670-A506-0E74-EBEFD200D027}"/>
              </a:ext>
            </a:extLst>
          </p:cNvPr>
          <p:cNvSpPr txBox="1">
            <a:spLocks/>
          </p:cNvSpPr>
          <p:nvPr userDrawn="1"/>
        </p:nvSpPr>
        <p:spPr>
          <a:xfrm>
            <a:off x="709863" y="682770"/>
            <a:ext cx="4624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a:lstStyle>
          <a:p>
            <a:r>
              <a:rPr lang="nb-NO" b="1" i="0" dirty="0">
                <a:latin typeface="Metropolis Semi Bold" pitchFamily="2" charset="77"/>
              </a:rPr>
              <a:t>Agenda</a:t>
            </a:r>
          </a:p>
        </p:txBody>
      </p:sp>
      <p:sp>
        <p:nvSpPr>
          <p:cNvPr id="7" name="Plassholder for bilde 6">
            <a:extLst>
              <a:ext uri="{FF2B5EF4-FFF2-40B4-BE49-F238E27FC236}">
                <a16:creationId xmlns:a16="http://schemas.microsoft.com/office/drawing/2014/main" id="{2F0102C7-D71E-8C18-2CB8-A07620D6BB34}"/>
              </a:ext>
            </a:extLst>
          </p:cNvPr>
          <p:cNvSpPr>
            <a:spLocks noGrp="1"/>
          </p:cNvSpPr>
          <p:nvPr>
            <p:ph type="pic" sz="quarter" idx="13"/>
          </p:nvPr>
        </p:nvSpPr>
        <p:spPr>
          <a:xfrm>
            <a:off x="6096000" y="0"/>
            <a:ext cx="6096000" cy="6858000"/>
          </a:xfrm>
          <a:solidFill>
            <a:schemeClr val="tx2"/>
          </a:solidFill>
        </p:spPr>
        <p:txBody>
          <a:bodyPr/>
          <a:lstStyle>
            <a:lvl1pPr>
              <a:defRPr>
                <a:solidFill>
                  <a:schemeClr val="bg1"/>
                </a:solidFill>
              </a:defRPr>
            </a:lvl1pPr>
          </a:lstStyle>
          <a:p>
            <a:endParaRPr lang="nb-NO"/>
          </a:p>
        </p:txBody>
      </p:sp>
    </p:spTree>
    <p:extLst>
      <p:ext uri="{BB962C8B-B14F-4D97-AF65-F5344CB8AC3E}">
        <p14:creationId xmlns:p14="http://schemas.microsoft.com/office/powerpoint/2010/main" val="204800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med grafikk">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5" name="Tittel 1">
            <a:extLst>
              <a:ext uri="{FF2B5EF4-FFF2-40B4-BE49-F238E27FC236}">
                <a16:creationId xmlns:a16="http://schemas.microsoft.com/office/drawing/2014/main" id="{71BC3238-A670-A506-0E74-EBEFD200D027}"/>
              </a:ext>
            </a:extLst>
          </p:cNvPr>
          <p:cNvSpPr txBox="1">
            <a:spLocks/>
          </p:cNvSpPr>
          <p:nvPr userDrawn="1"/>
        </p:nvSpPr>
        <p:spPr>
          <a:xfrm>
            <a:off x="709863" y="682770"/>
            <a:ext cx="4624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a:lstStyle>
          <a:p>
            <a:r>
              <a:rPr lang="nb-NO" b="1" i="0" dirty="0">
                <a:latin typeface="Metropolis Semi Bold" pitchFamily="2" charset="77"/>
              </a:rPr>
              <a:t>Agenda</a:t>
            </a:r>
          </a:p>
        </p:txBody>
      </p:sp>
      <p:pic>
        <p:nvPicPr>
          <p:cNvPr id="8" name="Bilde 7">
            <a:extLst>
              <a:ext uri="{FF2B5EF4-FFF2-40B4-BE49-F238E27FC236}">
                <a16:creationId xmlns:a16="http://schemas.microsoft.com/office/drawing/2014/main" id="{844996E2-EEC2-DA56-ADE9-AB2B173A2437}"/>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884093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362757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3"/>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191317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5" name="Plassholder for innhold 2">
            <a:extLst>
              <a:ext uri="{FF2B5EF4-FFF2-40B4-BE49-F238E27FC236}">
                <a16:creationId xmlns:a16="http://schemas.microsoft.com/office/drawing/2014/main" id="{0719D0A5-C635-817F-0532-4E53DE4CE9DA}"/>
              </a:ext>
            </a:extLst>
          </p:cNvPr>
          <p:cNvSpPr>
            <a:spLocks noGrp="1"/>
          </p:cNvSpPr>
          <p:nvPr>
            <p:ph idx="1"/>
          </p:nvPr>
        </p:nvSpPr>
        <p:spPr>
          <a:xfrm>
            <a:off x="709863"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2">
            <a:extLst>
              <a:ext uri="{FF2B5EF4-FFF2-40B4-BE49-F238E27FC236}">
                <a16:creationId xmlns:a16="http://schemas.microsoft.com/office/drawing/2014/main" id="{166CBFEC-CFF8-A0B0-2606-50B28FEA5FE1}"/>
              </a:ext>
            </a:extLst>
          </p:cNvPr>
          <p:cNvSpPr>
            <a:spLocks noGrp="1"/>
          </p:cNvSpPr>
          <p:nvPr>
            <p:ph idx="13"/>
          </p:nvPr>
        </p:nvSpPr>
        <p:spPr>
          <a:xfrm>
            <a:off x="5634789"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3626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spalter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3"/>
          <a:stretch>
            <a:fillRect/>
          </a:stretch>
        </p:blipFill>
        <p:spPr>
          <a:xfrm>
            <a:off x="184484" y="6004075"/>
            <a:ext cx="1532021" cy="768717"/>
          </a:xfrm>
          <a:prstGeom prst="rect">
            <a:avLst/>
          </a:prstGeom>
        </p:spPr>
      </p:pic>
      <p:sp>
        <p:nvSpPr>
          <p:cNvPr id="5" name="Plassholder for innhold 2">
            <a:extLst>
              <a:ext uri="{FF2B5EF4-FFF2-40B4-BE49-F238E27FC236}">
                <a16:creationId xmlns:a16="http://schemas.microsoft.com/office/drawing/2014/main" id="{CCFA53F4-CE8A-F87C-6497-6BD2B1672844}"/>
              </a:ext>
            </a:extLst>
          </p:cNvPr>
          <p:cNvSpPr>
            <a:spLocks noGrp="1"/>
          </p:cNvSpPr>
          <p:nvPr>
            <p:ph idx="10"/>
          </p:nvPr>
        </p:nvSpPr>
        <p:spPr>
          <a:xfrm>
            <a:off x="5634789" y="2187723"/>
            <a:ext cx="4311316"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4978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25340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med mønster">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59C7384-B65F-AE1B-B278-75C8D7D5C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p:txBody>
          <a:bodyPr/>
          <a:lstStyle/>
          <a:p>
            <a:r>
              <a:rPr lang="nb-NO" dirty="0"/>
              <a:t>Klikk for å redigere tittelstil</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3"/>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2109140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delt Rø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709863" y="682773"/>
            <a:ext cx="4624137"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bilde 6">
            <a:extLst>
              <a:ext uri="{FF2B5EF4-FFF2-40B4-BE49-F238E27FC236}">
                <a16:creationId xmlns:a16="http://schemas.microsoft.com/office/drawing/2014/main" id="{320F5299-0083-4AE8-7AA6-E62E12FB6D16}"/>
              </a:ext>
            </a:extLst>
          </p:cNvPr>
          <p:cNvSpPr>
            <a:spLocks noGrp="1"/>
          </p:cNvSpPr>
          <p:nvPr>
            <p:ph type="pic" sz="quarter" idx="10"/>
          </p:nvPr>
        </p:nvSpPr>
        <p:spPr>
          <a:xfrm>
            <a:off x="6096001" y="0"/>
            <a:ext cx="6096000" cy="6858000"/>
          </a:xfrm>
          <a:solidFill>
            <a:schemeClr val="accent1"/>
          </a:solidFill>
        </p:spPr>
        <p:txBody>
          <a:bodyPr/>
          <a:lstStyle/>
          <a:p>
            <a:endParaRPr lang="nb-NO"/>
          </a:p>
        </p:txBody>
      </p:sp>
    </p:spTree>
    <p:extLst>
      <p:ext uri="{BB962C8B-B14F-4D97-AF65-F5344CB8AC3E}">
        <p14:creationId xmlns:p14="http://schemas.microsoft.com/office/powerpoint/2010/main" val="295646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side – En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3"/>
          <a:stretch>
            <a:fillRect/>
          </a:stretch>
        </p:blipFill>
        <p:spPr>
          <a:xfrm>
            <a:off x="749662" y="867409"/>
            <a:ext cx="2675330" cy="1342392"/>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3911246"/>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3038831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delt Blå">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709863" y="682773"/>
            <a:ext cx="4624137"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D4E6AA-5C9A-49D6-D359-EDA498F24994}"/>
              </a:ext>
            </a:extLst>
          </p:cNvPr>
          <p:cNvSpPr>
            <a:spLocks noGrp="1"/>
          </p:cNvSpPr>
          <p:nvPr>
            <p:ph idx="1"/>
          </p:nvPr>
        </p:nvSpPr>
        <p:spPr>
          <a:xfrm>
            <a:off x="709863" y="2187723"/>
            <a:ext cx="4624137" cy="35977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bilde 6">
            <a:extLst>
              <a:ext uri="{FF2B5EF4-FFF2-40B4-BE49-F238E27FC236}">
                <a16:creationId xmlns:a16="http://schemas.microsoft.com/office/drawing/2014/main" id="{320F5299-0083-4AE8-7AA6-E62E12FB6D16}"/>
              </a:ext>
            </a:extLst>
          </p:cNvPr>
          <p:cNvSpPr>
            <a:spLocks noGrp="1"/>
          </p:cNvSpPr>
          <p:nvPr>
            <p:ph type="pic" sz="quarter" idx="10"/>
          </p:nvPr>
        </p:nvSpPr>
        <p:spPr>
          <a:xfrm>
            <a:off x="6096001" y="0"/>
            <a:ext cx="6096000" cy="6858000"/>
          </a:xfrm>
          <a:solidFill>
            <a:schemeClr val="tx2"/>
          </a:solidFill>
        </p:spPr>
        <p:txBody>
          <a:bodyPr/>
          <a:lstStyle>
            <a:lvl1pPr>
              <a:defRPr>
                <a:solidFill>
                  <a:schemeClr val="bg1"/>
                </a:solidFill>
              </a:defRPr>
            </a:lvl1pPr>
          </a:lstStyle>
          <a:p>
            <a:endParaRPr lang="nb-NO"/>
          </a:p>
        </p:txBody>
      </p:sp>
    </p:spTree>
    <p:extLst>
      <p:ext uri="{BB962C8B-B14F-4D97-AF65-F5344CB8AC3E}">
        <p14:creationId xmlns:p14="http://schemas.microsoft.com/office/powerpoint/2010/main" val="3487737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dtstilt Blank">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29778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idtstilt Blank">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p:nvPr>
        </p:nvSpPr>
        <p:spPr>
          <a:xfrm>
            <a:off x="1477879" y="621691"/>
            <a:ext cx="9236242" cy="365126"/>
          </a:xfrm>
        </p:spPr>
        <p:txBody>
          <a:bodyPr>
            <a:noAutofit/>
          </a:bodyPr>
          <a:lstStyle>
            <a:lvl1pPr algn="ctr">
              <a:defRPr sz="3200" spc="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Tree>
    <p:extLst>
      <p:ext uri="{BB962C8B-B14F-4D97-AF65-F5344CB8AC3E}">
        <p14:creationId xmlns:p14="http://schemas.microsoft.com/office/powerpoint/2010/main" val="158023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dtstilt Sirk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tekst 6">
            <a:extLst>
              <a:ext uri="{FF2B5EF4-FFF2-40B4-BE49-F238E27FC236}">
                <a16:creationId xmlns:a16="http://schemas.microsoft.com/office/drawing/2014/main" id="{C62EF77D-9A00-9437-7B7F-79E0E2B71850}"/>
              </a:ext>
            </a:extLst>
          </p:cNvPr>
          <p:cNvSpPr>
            <a:spLocks noGrp="1"/>
          </p:cNvSpPr>
          <p:nvPr>
            <p:ph type="body" sz="quarter" idx="13"/>
          </p:nvPr>
        </p:nvSpPr>
        <p:spPr>
          <a:xfrm>
            <a:off x="4535863"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B7803332-3A19-D477-0576-2235991E5932}"/>
              </a:ext>
            </a:extLst>
          </p:cNvPr>
          <p:cNvSpPr>
            <a:spLocks noGrp="1"/>
          </p:cNvSpPr>
          <p:nvPr>
            <p:ph type="body" sz="quarter" idx="14"/>
          </p:nvPr>
        </p:nvSpPr>
        <p:spPr>
          <a:xfrm>
            <a:off x="1025540"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11" name="Plassholder for tekst 6">
            <a:extLst>
              <a:ext uri="{FF2B5EF4-FFF2-40B4-BE49-F238E27FC236}">
                <a16:creationId xmlns:a16="http://schemas.microsoft.com/office/drawing/2014/main" id="{A0CE7689-D6B5-1E4A-03FD-5092DC3A6689}"/>
              </a:ext>
            </a:extLst>
          </p:cNvPr>
          <p:cNvSpPr>
            <a:spLocks noGrp="1"/>
          </p:cNvSpPr>
          <p:nvPr>
            <p:ph type="body" sz="quarter" idx="15"/>
          </p:nvPr>
        </p:nvSpPr>
        <p:spPr>
          <a:xfrm>
            <a:off x="8046186"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Tree>
    <p:extLst>
      <p:ext uri="{BB962C8B-B14F-4D97-AF65-F5344CB8AC3E}">
        <p14:creationId xmlns:p14="http://schemas.microsoft.com/office/powerpoint/2010/main" val="4260008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idtstilt Sirkl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tekst 6">
            <a:extLst>
              <a:ext uri="{FF2B5EF4-FFF2-40B4-BE49-F238E27FC236}">
                <a16:creationId xmlns:a16="http://schemas.microsoft.com/office/drawing/2014/main" id="{C62EF77D-9A00-9437-7B7F-79E0E2B71850}"/>
              </a:ext>
            </a:extLst>
          </p:cNvPr>
          <p:cNvSpPr>
            <a:spLocks noGrp="1"/>
          </p:cNvSpPr>
          <p:nvPr>
            <p:ph type="body" sz="quarter" idx="13"/>
          </p:nvPr>
        </p:nvSpPr>
        <p:spPr>
          <a:xfrm>
            <a:off x="4535863"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8" name="Plassholder for tekst 6">
            <a:extLst>
              <a:ext uri="{FF2B5EF4-FFF2-40B4-BE49-F238E27FC236}">
                <a16:creationId xmlns:a16="http://schemas.microsoft.com/office/drawing/2014/main" id="{B7803332-3A19-D477-0576-2235991E5932}"/>
              </a:ext>
            </a:extLst>
          </p:cNvPr>
          <p:cNvSpPr>
            <a:spLocks noGrp="1"/>
          </p:cNvSpPr>
          <p:nvPr>
            <p:ph type="body" sz="quarter" idx="14"/>
          </p:nvPr>
        </p:nvSpPr>
        <p:spPr>
          <a:xfrm>
            <a:off x="1025540"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11" name="Plassholder for tekst 6">
            <a:extLst>
              <a:ext uri="{FF2B5EF4-FFF2-40B4-BE49-F238E27FC236}">
                <a16:creationId xmlns:a16="http://schemas.microsoft.com/office/drawing/2014/main" id="{A0CE7689-D6B5-1E4A-03FD-5092DC3A6689}"/>
              </a:ext>
            </a:extLst>
          </p:cNvPr>
          <p:cNvSpPr>
            <a:spLocks noGrp="1"/>
          </p:cNvSpPr>
          <p:nvPr>
            <p:ph type="body" sz="quarter" idx="15"/>
          </p:nvPr>
        </p:nvSpPr>
        <p:spPr>
          <a:xfrm>
            <a:off x="8046186" y="1976563"/>
            <a:ext cx="3120274" cy="3122260"/>
          </a:xfrm>
          <a:prstGeom prst="ellipse">
            <a:avLst/>
          </a:prstGeom>
          <a:solidFill>
            <a:schemeClr val="accent1"/>
          </a:solidFill>
          <a:effectLst>
            <a:softEdge rad="0"/>
          </a:effectLst>
        </p:spPr>
        <p:txBody>
          <a:bodyPr anchor="ctr">
            <a:normAutofit/>
          </a:bodyPr>
          <a:lstStyle>
            <a:lvl1pPr marL="0" indent="0" algn="ctr">
              <a:lnSpc>
                <a:spcPct val="100000"/>
              </a:lnSpc>
              <a:buNone/>
              <a:defRPr sz="2400">
                <a:solidFill>
                  <a:schemeClr val="bg1"/>
                </a:solidFill>
              </a:defRPr>
            </a:lvl1pPr>
          </a:lstStyle>
          <a:p>
            <a:pPr lvl="0"/>
            <a:r>
              <a:rPr lang="nb-NO" dirty="0"/>
              <a:t>Klikk for å redigere tekststiler i malen</a:t>
            </a:r>
          </a:p>
        </p:txBody>
      </p:sp>
      <p:sp>
        <p:nvSpPr>
          <p:cNvPr id="3" name="Tittel 1">
            <a:extLst>
              <a:ext uri="{FF2B5EF4-FFF2-40B4-BE49-F238E27FC236}">
                <a16:creationId xmlns:a16="http://schemas.microsoft.com/office/drawing/2014/main" id="{7443B258-7DBB-F87F-44D9-F00EA0F641F9}"/>
              </a:ext>
            </a:extLst>
          </p:cNvPr>
          <p:cNvSpPr>
            <a:spLocks noGrp="1"/>
          </p:cNvSpPr>
          <p:nvPr>
            <p:ph type="title"/>
          </p:nvPr>
        </p:nvSpPr>
        <p:spPr>
          <a:xfrm>
            <a:off x="1477879" y="621691"/>
            <a:ext cx="9236242" cy="365126"/>
          </a:xfrm>
        </p:spPr>
        <p:txBody>
          <a:bodyPr>
            <a:noAutofit/>
          </a:bodyPr>
          <a:lstStyle>
            <a:lvl1pPr algn="ctr">
              <a:defRPr sz="3200" spc="0" baseline="0"/>
            </a:lvl1pPr>
          </a:lstStyle>
          <a:p>
            <a:r>
              <a:rPr lang="nb-NO" dirty="0"/>
              <a:t>Klikk for å redigere tittelstil</a:t>
            </a:r>
          </a:p>
        </p:txBody>
      </p:sp>
    </p:spTree>
    <p:extLst>
      <p:ext uri="{BB962C8B-B14F-4D97-AF65-F5344CB8AC3E}">
        <p14:creationId xmlns:p14="http://schemas.microsoft.com/office/powerpoint/2010/main" val="2049151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emhevet tekst">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10" name="Bilde 9">
            <a:extLst>
              <a:ext uri="{FF2B5EF4-FFF2-40B4-BE49-F238E27FC236}">
                <a16:creationId xmlns:a16="http://schemas.microsoft.com/office/drawing/2014/main" id="{256CBCB3-1E7C-C85C-B61A-A9AE05B2EF67}"/>
              </a:ext>
            </a:extLst>
          </p:cNvPr>
          <p:cNvPicPr>
            <a:picLocks noChangeAspect="1"/>
          </p:cNvPicPr>
          <p:nvPr userDrawn="1"/>
        </p:nvPicPr>
        <p:blipFill>
          <a:blip r:embed="rId2"/>
          <a:stretch>
            <a:fillRect/>
          </a:stretch>
        </p:blipFill>
        <p:spPr>
          <a:xfrm>
            <a:off x="184483" y="6004074"/>
            <a:ext cx="1532021" cy="768717"/>
          </a:xfrm>
          <a:prstGeom prst="rect">
            <a:avLst/>
          </a:prstGeom>
        </p:spPr>
      </p:pic>
      <p:sp>
        <p:nvSpPr>
          <p:cNvPr id="13" name="Plassholder for tekst 12">
            <a:extLst>
              <a:ext uri="{FF2B5EF4-FFF2-40B4-BE49-F238E27FC236}">
                <a16:creationId xmlns:a16="http://schemas.microsoft.com/office/drawing/2014/main" id="{7F8F1F12-880A-428B-FB1C-5BD96A549553}"/>
              </a:ext>
            </a:extLst>
          </p:cNvPr>
          <p:cNvSpPr>
            <a:spLocks noGrp="1"/>
          </p:cNvSpPr>
          <p:nvPr>
            <p:ph type="body" sz="quarter" idx="13" hasCustomPrompt="1"/>
          </p:nvPr>
        </p:nvSpPr>
        <p:spPr>
          <a:xfrm>
            <a:off x="1477963" y="1945723"/>
            <a:ext cx="9236075" cy="2478088"/>
          </a:xfrm>
        </p:spPr>
        <p:txBody>
          <a:bodyPr anchor="ctr">
            <a:noAutofit/>
          </a:bodyPr>
          <a:lstStyle>
            <a:lvl1pPr marL="0" indent="0" algn="ctr">
              <a:buNone/>
              <a:defRPr sz="20000" b="1" i="0" spc="50" baseline="0">
                <a:solidFill>
                  <a:schemeClr val="bg1"/>
                </a:solidFill>
                <a:latin typeface="FK Screamer 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100.000</a:t>
            </a:r>
          </a:p>
        </p:txBody>
      </p:sp>
      <p:sp>
        <p:nvSpPr>
          <p:cNvPr id="14" name="Plassholder for tekst 12">
            <a:extLst>
              <a:ext uri="{FF2B5EF4-FFF2-40B4-BE49-F238E27FC236}">
                <a16:creationId xmlns:a16="http://schemas.microsoft.com/office/drawing/2014/main" id="{E87836B7-528D-C7DE-56F6-8A30AFCBBFAE}"/>
              </a:ext>
            </a:extLst>
          </p:cNvPr>
          <p:cNvSpPr>
            <a:spLocks noGrp="1"/>
          </p:cNvSpPr>
          <p:nvPr>
            <p:ph type="body" sz="quarter" idx="14" hasCustomPrompt="1"/>
          </p:nvPr>
        </p:nvSpPr>
        <p:spPr>
          <a:xfrm>
            <a:off x="1477963" y="1087888"/>
            <a:ext cx="9236075" cy="857835"/>
          </a:xfrm>
        </p:spPr>
        <p:txBody>
          <a:bodyPr anchor="ctr">
            <a:normAutofit/>
          </a:bodyPr>
          <a:lstStyle>
            <a:lvl1pPr marL="0" indent="0" algn="ctr">
              <a:buNone/>
              <a:defRPr sz="3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Over</a:t>
            </a:r>
          </a:p>
        </p:txBody>
      </p:sp>
      <p:sp>
        <p:nvSpPr>
          <p:cNvPr id="15" name="Plassholder for tekst 12">
            <a:extLst>
              <a:ext uri="{FF2B5EF4-FFF2-40B4-BE49-F238E27FC236}">
                <a16:creationId xmlns:a16="http://schemas.microsoft.com/office/drawing/2014/main" id="{A24D820D-E6E9-C0E5-74E0-B81792EAC060}"/>
              </a:ext>
            </a:extLst>
          </p:cNvPr>
          <p:cNvSpPr>
            <a:spLocks noGrp="1"/>
          </p:cNvSpPr>
          <p:nvPr>
            <p:ph type="body" sz="quarter" idx="15" hasCustomPrompt="1"/>
          </p:nvPr>
        </p:nvSpPr>
        <p:spPr>
          <a:xfrm>
            <a:off x="1477963" y="4416766"/>
            <a:ext cx="9236075" cy="857835"/>
          </a:xfrm>
        </p:spPr>
        <p:txBody>
          <a:bodyPr anchor="ctr">
            <a:normAutofit/>
          </a:bodyPr>
          <a:lstStyle>
            <a:lvl1pPr marL="0" indent="0" algn="ctr">
              <a:buNone/>
              <a:defRPr sz="36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kamper i året</a:t>
            </a:r>
          </a:p>
        </p:txBody>
      </p:sp>
    </p:spTree>
    <p:extLst>
      <p:ext uri="{BB962C8B-B14F-4D97-AF65-F5344CB8AC3E}">
        <p14:creationId xmlns:p14="http://schemas.microsoft.com/office/powerpoint/2010/main" val="2116712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Me 3">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sp>
        <p:nvSpPr>
          <p:cNvPr id="5" name="Ellipse 4">
            <a:extLst>
              <a:ext uri="{FF2B5EF4-FFF2-40B4-BE49-F238E27FC236}">
                <a16:creationId xmlns:a16="http://schemas.microsoft.com/office/drawing/2014/main" id="{B46D25C0-7B59-C7FC-81AE-91B33C086C4E}"/>
              </a:ext>
            </a:extLst>
          </p:cNvPr>
          <p:cNvSpPr/>
          <p:nvPr userDrawn="1"/>
        </p:nvSpPr>
        <p:spPr>
          <a:xfrm>
            <a:off x="533762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73FA7769-2395-E11A-415A-BDE15949F0A7}"/>
              </a:ext>
            </a:extLst>
          </p:cNvPr>
          <p:cNvSpPr/>
          <p:nvPr userDrawn="1"/>
        </p:nvSpPr>
        <p:spPr>
          <a:xfrm>
            <a:off x="244928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BD83A68F-2B3A-3589-6B15-C5AFA2ABBA58}"/>
              </a:ext>
            </a:extLst>
          </p:cNvPr>
          <p:cNvSpPr/>
          <p:nvPr userDrawn="1"/>
        </p:nvSpPr>
        <p:spPr>
          <a:xfrm>
            <a:off x="8225969"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hape">
            <a:extLst>
              <a:ext uri="{FF2B5EF4-FFF2-40B4-BE49-F238E27FC236}">
                <a16:creationId xmlns:a16="http://schemas.microsoft.com/office/drawing/2014/main" id="{0A1478AB-A210-CDF7-F791-554F37694F4D}"/>
              </a:ext>
            </a:extLst>
          </p:cNvPr>
          <p:cNvSpPr/>
          <p:nvPr userDrawn="1"/>
        </p:nvSpPr>
        <p:spPr>
          <a:xfrm>
            <a:off x="2886332" y="2517904"/>
            <a:ext cx="642654" cy="642654"/>
          </a:xfrm>
          <a:custGeom>
            <a:avLst/>
            <a:gdLst/>
            <a:ahLst/>
            <a:cxnLst>
              <a:cxn ang="0">
                <a:pos x="wd2" y="hd2"/>
              </a:cxn>
              <a:cxn ang="5400000">
                <a:pos x="wd2" y="hd2"/>
              </a:cxn>
              <a:cxn ang="10800000">
                <a:pos x="wd2" y="hd2"/>
              </a:cxn>
              <a:cxn ang="16200000">
                <a:pos x="wd2" y="hd2"/>
              </a:cxn>
            </a:cxnLst>
            <a:rect l="0" t="0" r="r" b="b"/>
            <a:pathLst>
              <a:path w="21600" h="21600" extrusionOk="0">
                <a:moveTo>
                  <a:pt x="10800" y="1925"/>
                </a:moveTo>
                <a:cubicBezTo>
                  <a:pt x="13687" y="1925"/>
                  <a:pt x="14008" y="2032"/>
                  <a:pt x="15184" y="2032"/>
                </a:cubicBezTo>
                <a:cubicBezTo>
                  <a:pt x="16147" y="2139"/>
                  <a:pt x="16788" y="2246"/>
                  <a:pt x="17109" y="2459"/>
                </a:cubicBezTo>
                <a:cubicBezTo>
                  <a:pt x="17644" y="2566"/>
                  <a:pt x="17964" y="2887"/>
                  <a:pt x="18392" y="3208"/>
                </a:cubicBezTo>
                <a:cubicBezTo>
                  <a:pt x="18713" y="3636"/>
                  <a:pt x="19034" y="3956"/>
                  <a:pt x="19248" y="4491"/>
                </a:cubicBezTo>
                <a:cubicBezTo>
                  <a:pt x="19354" y="4812"/>
                  <a:pt x="19568" y="5453"/>
                  <a:pt x="19568" y="6416"/>
                </a:cubicBezTo>
                <a:cubicBezTo>
                  <a:pt x="19568" y="7592"/>
                  <a:pt x="19675" y="7913"/>
                  <a:pt x="19675" y="10800"/>
                </a:cubicBezTo>
                <a:cubicBezTo>
                  <a:pt x="19675" y="13687"/>
                  <a:pt x="19568" y="14008"/>
                  <a:pt x="19568" y="15184"/>
                </a:cubicBezTo>
                <a:cubicBezTo>
                  <a:pt x="19568" y="16253"/>
                  <a:pt x="19354" y="16788"/>
                  <a:pt x="19248" y="17216"/>
                </a:cubicBezTo>
                <a:cubicBezTo>
                  <a:pt x="19034" y="17644"/>
                  <a:pt x="18713" y="18071"/>
                  <a:pt x="18392" y="18392"/>
                </a:cubicBezTo>
                <a:cubicBezTo>
                  <a:pt x="17964" y="18820"/>
                  <a:pt x="17644" y="19034"/>
                  <a:pt x="17109" y="19248"/>
                </a:cubicBezTo>
                <a:cubicBezTo>
                  <a:pt x="16788" y="19354"/>
                  <a:pt x="16147" y="19568"/>
                  <a:pt x="15184" y="19568"/>
                </a:cubicBezTo>
                <a:cubicBezTo>
                  <a:pt x="14008" y="19675"/>
                  <a:pt x="13687" y="19675"/>
                  <a:pt x="10800" y="19675"/>
                </a:cubicBezTo>
                <a:cubicBezTo>
                  <a:pt x="7913" y="19675"/>
                  <a:pt x="7592" y="19675"/>
                  <a:pt x="6416" y="19568"/>
                </a:cubicBezTo>
                <a:cubicBezTo>
                  <a:pt x="5347" y="19568"/>
                  <a:pt x="4812" y="19354"/>
                  <a:pt x="4384" y="19248"/>
                </a:cubicBezTo>
                <a:cubicBezTo>
                  <a:pt x="3956" y="19034"/>
                  <a:pt x="3529" y="18820"/>
                  <a:pt x="3208" y="18392"/>
                </a:cubicBezTo>
                <a:cubicBezTo>
                  <a:pt x="2780" y="18071"/>
                  <a:pt x="2566" y="17644"/>
                  <a:pt x="2352" y="17216"/>
                </a:cubicBezTo>
                <a:cubicBezTo>
                  <a:pt x="2246" y="16788"/>
                  <a:pt x="2032" y="16253"/>
                  <a:pt x="2032" y="15184"/>
                </a:cubicBezTo>
                <a:cubicBezTo>
                  <a:pt x="1925" y="14008"/>
                  <a:pt x="1925" y="13687"/>
                  <a:pt x="1925" y="10800"/>
                </a:cubicBezTo>
                <a:cubicBezTo>
                  <a:pt x="1925" y="7913"/>
                  <a:pt x="1925" y="7592"/>
                  <a:pt x="2032" y="6416"/>
                </a:cubicBezTo>
                <a:cubicBezTo>
                  <a:pt x="2032" y="5453"/>
                  <a:pt x="2246" y="4812"/>
                  <a:pt x="2352" y="4491"/>
                </a:cubicBezTo>
                <a:cubicBezTo>
                  <a:pt x="2566" y="3956"/>
                  <a:pt x="2780" y="3636"/>
                  <a:pt x="3208" y="3208"/>
                </a:cubicBezTo>
                <a:cubicBezTo>
                  <a:pt x="3529" y="2887"/>
                  <a:pt x="3956" y="2566"/>
                  <a:pt x="4384" y="2459"/>
                </a:cubicBezTo>
                <a:cubicBezTo>
                  <a:pt x="4812" y="2246"/>
                  <a:pt x="5347" y="2139"/>
                  <a:pt x="6416" y="2032"/>
                </a:cubicBezTo>
                <a:cubicBezTo>
                  <a:pt x="7592" y="2032"/>
                  <a:pt x="7913" y="1925"/>
                  <a:pt x="10800" y="1925"/>
                </a:cubicBezTo>
                <a:moveTo>
                  <a:pt x="10800" y="0"/>
                </a:moveTo>
                <a:cubicBezTo>
                  <a:pt x="7806" y="0"/>
                  <a:pt x="7485" y="0"/>
                  <a:pt x="6309" y="107"/>
                </a:cubicBezTo>
                <a:cubicBezTo>
                  <a:pt x="5133" y="107"/>
                  <a:pt x="4384" y="321"/>
                  <a:pt x="3743" y="642"/>
                </a:cubicBezTo>
                <a:cubicBezTo>
                  <a:pt x="2994" y="855"/>
                  <a:pt x="2352" y="1283"/>
                  <a:pt x="1818" y="1818"/>
                </a:cubicBezTo>
                <a:cubicBezTo>
                  <a:pt x="1176" y="2459"/>
                  <a:pt x="855" y="2994"/>
                  <a:pt x="535" y="3743"/>
                </a:cubicBezTo>
                <a:cubicBezTo>
                  <a:pt x="321" y="4491"/>
                  <a:pt x="107" y="5240"/>
                  <a:pt x="107" y="6416"/>
                </a:cubicBezTo>
                <a:cubicBezTo>
                  <a:pt x="0" y="7485"/>
                  <a:pt x="0" y="7913"/>
                  <a:pt x="0" y="10800"/>
                </a:cubicBezTo>
                <a:cubicBezTo>
                  <a:pt x="0" y="13794"/>
                  <a:pt x="0" y="14115"/>
                  <a:pt x="107" y="15291"/>
                </a:cubicBezTo>
                <a:cubicBezTo>
                  <a:pt x="107" y="16467"/>
                  <a:pt x="321" y="17216"/>
                  <a:pt x="535" y="17857"/>
                </a:cubicBezTo>
                <a:cubicBezTo>
                  <a:pt x="855" y="18606"/>
                  <a:pt x="1176" y="19248"/>
                  <a:pt x="1818" y="19782"/>
                </a:cubicBezTo>
                <a:cubicBezTo>
                  <a:pt x="2352" y="20424"/>
                  <a:pt x="2994" y="20745"/>
                  <a:pt x="3743" y="21065"/>
                </a:cubicBezTo>
                <a:cubicBezTo>
                  <a:pt x="4384" y="21279"/>
                  <a:pt x="5133" y="21493"/>
                  <a:pt x="6309" y="21600"/>
                </a:cubicBezTo>
                <a:cubicBezTo>
                  <a:pt x="7485" y="21600"/>
                  <a:pt x="7806" y="21600"/>
                  <a:pt x="10800" y="21600"/>
                </a:cubicBezTo>
                <a:cubicBezTo>
                  <a:pt x="13687" y="21600"/>
                  <a:pt x="14115" y="21600"/>
                  <a:pt x="15184" y="21600"/>
                </a:cubicBezTo>
                <a:cubicBezTo>
                  <a:pt x="16360" y="21493"/>
                  <a:pt x="17216" y="21279"/>
                  <a:pt x="17857" y="21065"/>
                </a:cubicBezTo>
                <a:cubicBezTo>
                  <a:pt x="18606" y="20745"/>
                  <a:pt x="19141" y="20424"/>
                  <a:pt x="19782" y="19782"/>
                </a:cubicBezTo>
                <a:cubicBezTo>
                  <a:pt x="20317" y="19248"/>
                  <a:pt x="20745" y="18606"/>
                  <a:pt x="20958" y="17857"/>
                </a:cubicBezTo>
                <a:cubicBezTo>
                  <a:pt x="21279" y="17216"/>
                  <a:pt x="21493" y="16467"/>
                  <a:pt x="21493" y="15291"/>
                </a:cubicBezTo>
                <a:cubicBezTo>
                  <a:pt x="21600" y="14115"/>
                  <a:pt x="21600" y="13794"/>
                  <a:pt x="21600" y="10800"/>
                </a:cubicBezTo>
                <a:cubicBezTo>
                  <a:pt x="21600" y="7913"/>
                  <a:pt x="21600" y="7485"/>
                  <a:pt x="21493" y="6416"/>
                </a:cubicBezTo>
                <a:cubicBezTo>
                  <a:pt x="21493" y="5240"/>
                  <a:pt x="21279" y="4491"/>
                  <a:pt x="20958" y="3743"/>
                </a:cubicBezTo>
                <a:cubicBezTo>
                  <a:pt x="20745" y="2994"/>
                  <a:pt x="20317" y="2459"/>
                  <a:pt x="19782" y="1818"/>
                </a:cubicBezTo>
                <a:cubicBezTo>
                  <a:pt x="19141" y="1283"/>
                  <a:pt x="18606" y="855"/>
                  <a:pt x="17857" y="642"/>
                </a:cubicBezTo>
                <a:cubicBezTo>
                  <a:pt x="17216" y="321"/>
                  <a:pt x="16360" y="107"/>
                  <a:pt x="15184" y="107"/>
                </a:cubicBezTo>
                <a:cubicBezTo>
                  <a:pt x="14115" y="0"/>
                  <a:pt x="13687" y="0"/>
                  <a:pt x="10800" y="0"/>
                </a:cubicBezTo>
                <a:close/>
                <a:moveTo>
                  <a:pt x="10800" y="5240"/>
                </a:moveTo>
                <a:cubicBezTo>
                  <a:pt x="7699" y="5240"/>
                  <a:pt x="5240" y="7806"/>
                  <a:pt x="5240" y="10800"/>
                </a:cubicBezTo>
                <a:cubicBezTo>
                  <a:pt x="5240" y="13901"/>
                  <a:pt x="7699" y="16360"/>
                  <a:pt x="10800" y="16360"/>
                </a:cubicBezTo>
                <a:cubicBezTo>
                  <a:pt x="13794" y="16360"/>
                  <a:pt x="16360" y="13901"/>
                  <a:pt x="16360" y="10800"/>
                </a:cubicBezTo>
                <a:cubicBezTo>
                  <a:pt x="16360" y="7806"/>
                  <a:pt x="13794" y="5240"/>
                  <a:pt x="10800" y="5240"/>
                </a:cubicBezTo>
                <a:close/>
                <a:moveTo>
                  <a:pt x="10800" y="14436"/>
                </a:moveTo>
                <a:cubicBezTo>
                  <a:pt x="8768" y="14436"/>
                  <a:pt x="7164" y="12832"/>
                  <a:pt x="7164" y="10800"/>
                </a:cubicBezTo>
                <a:cubicBezTo>
                  <a:pt x="7164" y="8875"/>
                  <a:pt x="8768" y="7271"/>
                  <a:pt x="10800" y="7271"/>
                </a:cubicBezTo>
                <a:cubicBezTo>
                  <a:pt x="12725" y="7271"/>
                  <a:pt x="14329" y="8875"/>
                  <a:pt x="14329" y="10800"/>
                </a:cubicBezTo>
                <a:cubicBezTo>
                  <a:pt x="14329" y="12832"/>
                  <a:pt x="12725" y="14436"/>
                  <a:pt x="10800" y="14436"/>
                </a:cubicBezTo>
                <a:close/>
                <a:moveTo>
                  <a:pt x="17857" y="5026"/>
                </a:moveTo>
                <a:cubicBezTo>
                  <a:pt x="17857" y="5774"/>
                  <a:pt x="17216" y="6309"/>
                  <a:pt x="16574" y="6309"/>
                </a:cubicBezTo>
                <a:cubicBezTo>
                  <a:pt x="15826" y="6309"/>
                  <a:pt x="15291" y="5774"/>
                  <a:pt x="15291" y="5026"/>
                </a:cubicBezTo>
                <a:cubicBezTo>
                  <a:pt x="15291" y="4384"/>
                  <a:pt x="15826" y="3743"/>
                  <a:pt x="16574" y="3743"/>
                </a:cubicBezTo>
                <a:cubicBezTo>
                  <a:pt x="17216" y="3743"/>
                  <a:pt x="17857" y="4384"/>
                  <a:pt x="17857" y="5026"/>
                </a:cubicBez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dirty="0"/>
          </a:p>
        </p:txBody>
      </p:sp>
      <p:sp>
        <p:nvSpPr>
          <p:cNvPr id="11" name="Shape">
            <a:extLst>
              <a:ext uri="{FF2B5EF4-FFF2-40B4-BE49-F238E27FC236}">
                <a16:creationId xmlns:a16="http://schemas.microsoft.com/office/drawing/2014/main" id="{10EF7483-97C4-518A-A0E7-212582193AB9}"/>
              </a:ext>
            </a:extLst>
          </p:cNvPr>
          <p:cNvSpPr/>
          <p:nvPr userDrawn="1"/>
        </p:nvSpPr>
        <p:spPr>
          <a:xfrm>
            <a:off x="5926443" y="2496133"/>
            <a:ext cx="339113" cy="719249"/>
          </a:xfrm>
          <a:custGeom>
            <a:avLst/>
            <a:gdLst/>
            <a:ahLst/>
            <a:cxnLst>
              <a:cxn ang="0">
                <a:pos x="wd2" y="hd2"/>
              </a:cxn>
              <a:cxn ang="5400000">
                <a:pos x="wd2" y="hd2"/>
              </a:cxn>
              <a:cxn ang="10800000">
                <a:pos x="wd2" y="hd2"/>
              </a:cxn>
              <a:cxn ang="16200000">
                <a:pos x="wd2" y="hd2"/>
              </a:cxn>
            </a:cxnLst>
            <a:rect l="0" t="0" r="r" b="b"/>
            <a:pathLst>
              <a:path w="21600" h="21600" extrusionOk="0">
                <a:moveTo>
                  <a:pt x="14324" y="6416"/>
                </a:moveTo>
                <a:cubicBezTo>
                  <a:pt x="14324" y="4705"/>
                  <a:pt x="14324" y="4705"/>
                  <a:pt x="14324" y="4705"/>
                </a:cubicBezTo>
                <a:cubicBezTo>
                  <a:pt x="14324" y="3850"/>
                  <a:pt x="15461" y="3636"/>
                  <a:pt x="16371" y="3636"/>
                </a:cubicBezTo>
                <a:cubicBezTo>
                  <a:pt x="17053" y="3636"/>
                  <a:pt x="21373" y="3636"/>
                  <a:pt x="21373" y="3636"/>
                </a:cubicBezTo>
                <a:cubicBezTo>
                  <a:pt x="21373" y="0"/>
                  <a:pt x="21373" y="0"/>
                  <a:pt x="21373" y="0"/>
                </a:cubicBezTo>
                <a:cubicBezTo>
                  <a:pt x="14324" y="0"/>
                  <a:pt x="14324" y="0"/>
                  <a:pt x="14324" y="0"/>
                </a:cubicBezTo>
                <a:cubicBezTo>
                  <a:pt x="6366" y="0"/>
                  <a:pt x="4775" y="2673"/>
                  <a:pt x="4775" y="4491"/>
                </a:cubicBezTo>
                <a:cubicBezTo>
                  <a:pt x="4775" y="6416"/>
                  <a:pt x="4775" y="6416"/>
                  <a:pt x="4775" y="6416"/>
                </a:cubicBezTo>
                <a:cubicBezTo>
                  <a:pt x="0" y="6416"/>
                  <a:pt x="0" y="6416"/>
                  <a:pt x="0" y="6416"/>
                </a:cubicBezTo>
                <a:cubicBezTo>
                  <a:pt x="0" y="9089"/>
                  <a:pt x="0" y="9089"/>
                  <a:pt x="0" y="9089"/>
                </a:cubicBezTo>
                <a:cubicBezTo>
                  <a:pt x="0" y="10800"/>
                  <a:pt x="0" y="10800"/>
                  <a:pt x="0" y="10800"/>
                </a:cubicBezTo>
                <a:cubicBezTo>
                  <a:pt x="4775" y="10800"/>
                  <a:pt x="4775" y="10800"/>
                  <a:pt x="4775" y="10800"/>
                </a:cubicBezTo>
                <a:cubicBezTo>
                  <a:pt x="4775" y="15719"/>
                  <a:pt x="4775" y="21600"/>
                  <a:pt x="4775" y="21600"/>
                </a:cubicBezTo>
                <a:cubicBezTo>
                  <a:pt x="13869" y="21600"/>
                  <a:pt x="13869" y="21600"/>
                  <a:pt x="13869" y="21600"/>
                </a:cubicBezTo>
                <a:cubicBezTo>
                  <a:pt x="13869" y="21600"/>
                  <a:pt x="13869" y="15612"/>
                  <a:pt x="13869" y="10800"/>
                </a:cubicBezTo>
                <a:cubicBezTo>
                  <a:pt x="20691" y="10800"/>
                  <a:pt x="20691" y="10800"/>
                  <a:pt x="20691" y="10800"/>
                </a:cubicBezTo>
                <a:cubicBezTo>
                  <a:pt x="20918" y="9089"/>
                  <a:pt x="20918" y="9089"/>
                  <a:pt x="20918" y="9089"/>
                </a:cubicBezTo>
                <a:cubicBezTo>
                  <a:pt x="21600" y="6416"/>
                  <a:pt x="21600" y="6416"/>
                  <a:pt x="21600" y="6416"/>
                </a:cubicBezTo>
                <a:lnTo>
                  <a:pt x="14324" y="6416"/>
                </a:ln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a:p>
        </p:txBody>
      </p:sp>
      <p:pic>
        <p:nvPicPr>
          <p:cNvPr id="12" name="bilde" descr="bilde">
            <a:extLst>
              <a:ext uri="{FF2B5EF4-FFF2-40B4-BE49-F238E27FC236}">
                <a16:creationId xmlns:a16="http://schemas.microsoft.com/office/drawing/2014/main" id="{BD3ECC89-A2E2-ADE6-DFFE-EEBDF78B4AB3}"/>
              </a:ext>
            </a:extLst>
          </p:cNvPr>
          <p:cNvPicPr>
            <a:picLocks noChangeAspect="1"/>
          </p:cNvPicPr>
          <p:nvPr userDrawn="1"/>
        </p:nvPicPr>
        <p:blipFill>
          <a:blip r:embed="rId2"/>
          <a:stretch>
            <a:fillRect/>
          </a:stretch>
        </p:blipFill>
        <p:spPr>
          <a:xfrm>
            <a:off x="8611557" y="2488405"/>
            <a:ext cx="745565" cy="701651"/>
          </a:xfrm>
          <a:prstGeom prst="rect">
            <a:avLst/>
          </a:prstGeom>
          <a:ln w="12700">
            <a:miter lim="400000"/>
          </a:ln>
        </p:spPr>
      </p:pic>
      <p:sp>
        <p:nvSpPr>
          <p:cNvPr id="14" name="Plassholder for tekst 13">
            <a:extLst>
              <a:ext uri="{FF2B5EF4-FFF2-40B4-BE49-F238E27FC236}">
                <a16:creationId xmlns:a16="http://schemas.microsoft.com/office/drawing/2014/main" id="{408A523E-AD65-F40E-8BB0-7E4E054388C6}"/>
              </a:ext>
            </a:extLst>
          </p:cNvPr>
          <p:cNvSpPr>
            <a:spLocks noGrp="1"/>
          </p:cNvSpPr>
          <p:nvPr>
            <p:ph type="body" sz="quarter" idx="13" hasCustomPrompt="1"/>
          </p:nvPr>
        </p:nvSpPr>
        <p:spPr>
          <a:xfrm>
            <a:off x="197360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80 000+</a:t>
            </a:r>
          </a:p>
        </p:txBody>
      </p:sp>
      <p:sp>
        <p:nvSpPr>
          <p:cNvPr id="15" name="Plassholder for tekst 13">
            <a:extLst>
              <a:ext uri="{FF2B5EF4-FFF2-40B4-BE49-F238E27FC236}">
                <a16:creationId xmlns:a16="http://schemas.microsoft.com/office/drawing/2014/main" id="{E18CE0C6-D1B7-70E9-3BBB-5F0F3E9EA0AC}"/>
              </a:ext>
            </a:extLst>
          </p:cNvPr>
          <p:cNvSpPr>
            <a:spLocks noGrp="1"/>
          </p:cNvSpPr>
          <p:nvPr>
            <p:ph type="body" sz="quarter" idx="14" hasCustomPrompt="1"/>
          </p:nvPr>
        </p:nvSpPr>
        <p:spPr>
          <a:xfrm>
            <a:off x="197360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sp>
        <p:nvSpPr>
          <p:cNvPr id="16" name="Plassholder for tekst 13">
            <a:extLst>
              <a:ext uri="{FF2B5EF4-FFF2-40B4-BE49-F238E27FC236}">
                <a16:creationId xmlns:a16="http://schemas.microsoft.com/office/drawing/2014/main" id="{A7D851D4-9B11-7EE1-07FA-31988FEEB600}"/>
              </a:ext>
            </a:extLst>
          </p:cNvPr>
          <p:cNvSpPr>
            <a:spLocks noGrp="1"/>
          </p:cNvSpPr>
          <p:nvPr>
            <p:ph type="body" sz="quarter" idx="15" hasCustomPrompt="1"/>
          </p:nvPr>
        </p:nvSpPr>
        <p:spPr>
          <a:xfrm>
            <a:off x="486194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385 000+</a:t>
            </a:r>
          </a:p>
        </p:txBody>
      </p:sp>
      <p:sp>
        <p:nvSpPr>
          <p:cNvPr id="17" name="Plassholder for tekst 13">
            <a:extLst>
              <a:ext uri="{FF2B5EF4-FFF2-40B4-BE49-F238E27FC236}">
                <a16:creationId xmlns:a16="http://schemas.microsoft.com/office/drawing/2014/main" id="{6BC1F1E3-EFCE-E637-31C0-36220A096851}"/>
              </a:ext>
            </a:extLst>
          </p:cNvPr>
          <p:cNvSpPr>
            <a:spLocks noGrp="1"/>
          </p:cNvSpPr>
          <p:nvPr>
            <p:ph type="body" sz="quarter" idx="16" hasCustomPrompt="1"/>
          </p:nvPr>
        </p:nvSpPr>
        <p:spPr>
          <a:xfrm>
            <a:off x="486194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sp>
        <p:nvSpPr>
          <p:cNvPr id="18" name="Plassholder for tekst 13">
            <a:extLst>
              <a:ext uri="{FF2B5EF4-FFF2-40B4-BE49-F238E27FC236}">
                <a16:creationId xmlns:a16="http://schemas.microsoft.com/office/drawing/2014/main" id="{1EE26EE6-FA18-0C51-9B8A-D2F2730A11EA}"/>
              </a:ext>
            </a:extLst>
          </p:cNvPr>
          <p:cNvSpPr>
            <a:spLocks noGrp="1"/>
          </p:cNvSpPr>
          <p:nvPr>
            <p:ph type="body" sz="quarter" idx="17" hasCustomPrompt="1"/>
          </p:nvPr>
        </p:nvSpPr>
        <p:spPr>
          <a:xfrm>
            <a:off x="7750285" y="3752171"/>
            <a:ext cx="2468108" cy="805316"/>
          </a:xfrm>
        </p:spPr>
        <p:txBody>
          <a:bodyPr>
            <a:normAutofit/>
          </a:bodyPr>
          <a:lstStyle>
            <a:lvl1pPr marL="0" indent="0" algn="ctr">
              <a:buNone/>
              <a:defRPr sz="5400" b="1" i="0" spc="100" baseline="0">
                <a:solidFill>
                  <a:schemeClr val="bg1"/>
                </a:solidFill>
                <a:latin typeface="FK Screamer Bold" pitchFamily="2" charset="77"/>
              </a:defRPr>
            </a:lvl1pPr>
          </a:lstStyle>
          <a:p>
            <a:pPr lvl="0"/>
            <a:r>
              <a:rPr lang="nb-NO" dirty="0"/>
              <a:t>147 000+</a:t>
            </a:r>
          </a:p>
        </p:txBody>
      </p:sp>
      <p:sp>
        <p:nvSpPr>
          <p:cNvPr id="19" name="Plassholder for tekst 13">
            <a:extLst>
              <a:ext uri="{FF2B5EF4-FFF2-40B4-BE49-F238E27FC236}">
                <a16:creationId xmlns:a16="http://schemas.microsoft.com/office/drawing/2014/main" id="{9D728081-D895-13D4-91EA-01BC21D56BAE}"/>
              </a:ext>
            </a:extLst>
          </p:cNvPr>
          <p:cNvSpPr>
            <a:spLocks noGrp="1"/>
          </p:cNvSpPr>
          <p:nvPr>
            <p:ph type="body" sz="quarter" idx="18" hasCustomPrompt="1"/>
          </p:nvPr>
        </p:nvSpPr>
        <p:spPr>
          <a:xfrm>
            <a:off x="7750285" y="4601257"/>
            <a:ext cx="2468108" cy="277959"/>
          </a:xfrm>
        </p:spPr>
        <p:txBody>
          <a:bodyPr>
            <a:normAutofit/>
          </a:bodyPr>
          <a:lstStyle>
            <a:lvl1pPr marL="0" indent="0" algn="ctr">
              <a:buNone/>
              <a:defRPr sz="1000" b="0" i="0">
                <a:solidFill>
                  <a:schemeClr val="bg1"/>
                </a:solidFill>
                <a:latin typeface="Metropolis Light" pitchFamily="2" charset="77"/>
              </a:defRPr>
            </a:lvl1pPr>
          </a:lstStyle>
          <a:p>
            <a:pPr lvl="0"/>
            <a:r>
              <a:rPr lang="nb-NO" dirty="0"/>
              <a:t>September 2021</a:t>
            </a:r>
          </a:p>
        </p:txBody>
      </p:sp>
      <p:pic>
        <p:nvPicPr>
          <p:cNvPr id="20" name="Bilde 19">
            <a:extLst>
              <a:ext uri="{FF2B5EF4-FFF2-40B4-BE49-F238E27FC236}">
                <a16:creationId xmlns:a16="http://schemas.microsoft.com/office/drawing/2014/main" id="{685B30CE-753F-897B-05F4-FCC91F192FE6}"/>
              </a:ext>
            </a:extLst>
          </p:cNvPr>
          <p:cNvPicPr>
            <a:picLocks noChangeAspect="1"/>
          </p:cNvPicPr>
          <p:nvPr userDrawn="1"/>
        </p:nvPicPr>
        <p:blipFill>
          <a:blip r:embed="rId3"/>
          <a:stretch>
            <a:fillRect/>
          </a:stretch>
        </p:blipFill>
        <p:spPr>
          <a:xfrm>
            <a:off x="184483" y="6004074"/>
            <a:ext cx="1532021" cy="768717"/>
          </a:xfrm>
          <a:prstGeom prst="rect">
            <a:avLst/>
          </a:prstGeom>
        </p:spPr>
      </p:pic>
      <p:sp>
        <p:nvSpPr>
          <p:cNvPr id="3" name="Tittel 1">
            <a:extLst>
              <a:ext uri="{FF2B5EF4-FFF2-40B4-BE49-F238E27FC236}">
                <a16:creationId xmlns:a16="http://schemas.microsoft.com/office/drawing/2014/main" id="{25CC310D-E2DD-F450-D6E1-CE56C3859CD0}"/>
              </a:ext>
            </a:extLst>
          </p:cNvPr>
          <p:cNvSpPr>
            <a:spLocks noGrp="1"/>
          </p:cNvSpPr>
          <p:nvPr>
            <p:ph type="title"/>
          </p:nvPr>
        </p:nvSpPr>
        <p:spPr>
          <a:xfrm>
            <a:off x="1477879" y="621691"/>
            <a:ext cx="9236242" cy="365126"/>
          </a:xfrm>
        </p:spPr>
        <p:txBody>
          <a:bodyPr>
            <a:noAutofit/>
          </a:bodyPr>
          <a:lstStyle>
            <a:lvl1pPr algn="ctr">
              <a:defRPr sz="3200" spc="0" baseline="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352765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Me 5">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grpSp>
        <p:nvGrpSpPr>
          <p:cNvPr id="3" name="Gruppe 2">
            <a:extLst>
              <a:ext uri="{FF2B5EF4-FFF2-40B4-BE49-F238E27FC236}">
                <a16:creationId xmlns:a16="http://schemas.microsoft.com/office/drawing/2014/main" id="{900FCCAE-777E-1B7A-38CA-1D27BC5B87B8}"/>
              </a:ext>
            </a:extLst>
          </p:cNvPr>
          <p:cNvGrpSpPr/>
          <p:nvPr userDrawn="1"/>
        </p:nvGrpSpPr>
        <p:grpSpPr>
          <a:xfrm>
            <a:off x="3297870" y="2312177"/>
            <a:ext cx="1206626" cy="1206626"/>
            <a:chOff x="2449288" y="2080860"/>
            <a:chExt cx="1516743" cy="1516743"/>
          </a:xfrm>
        </p:grpSpPr>
        <p:sp>
          <p:nvSpPr>
            <p:cNvPr id="7" name="Ellipse 6">
              <a:extLst>
                <a:ext uri="{FF2B5EF4-FFF2-40B4-BE49-F238E27FC236}">
                  <a16:creationId xmlns:a16="http://schemas.microsoft.com/office/drawing/2014/main" id="{73FA7769-2395-E11A-415A-BDE15949F0A7}"/>
                </a:ext>
              </a:extLst>
            </p:cNvPr>
            <p:cNvSpPr/>
            <p:nvPr userDrawn="1"/>
          </p:nvSpPr>
          <p:spPr>
            <a:xfrm>
              <a:off x="244928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Shape">
              <a:extLst>
                <a:ext uri="{FF2B5EF4-FFF2-40B4-BE49-F238E27FC236}">
                  <a16:creationId xmlns:a16="http://schemas.microsoft.com/office/drawing/2014/main" id="{0A1478AB-A210-CDF7-F791-554F37694F4D}"/>
                </a:ext>
              </a:extLst>
            </p:cNvPr>
            <p:cNvSpPr/>
            <p:nvPr userDrawn="1"/>
          </p:nvSpPr>
          <p:spPr>
            <a:xfrm>
              <a:off x="2886332" y="2517904"/>
              <a:ext cx="642654" cy="642654"/>
            </a:xfrm>
            <a:custGeom>
              <a:avLst/>
              <a:gdLst/>
              <a:ahLst/>
              <a:cxnLst>
                <a:cxn ang="0">
                  <a:pos x="wd2" y="hd2"/>
                </a:cxn>
                <a:cxn ang="5400000">
                  <a:pos x="wd2" y="hd2"/>
                </a:cxn>
                <a:cxn ang="10800000">
                  <a:pos x="wd2" y="hd2"/>
                </a:cxn>
                <a:cxn ang="16200000">
                  <a:pos x="wd2" y="hd2"/>
                </a:cxn>
              </a:cxnLst>
              <a:rect l="0" t="0" r="r" b="b"/>
              <a:pathLst>
                <a:path w="21600" h="21600" extrusionOk="0">
                  <a:moveTo>
                    <a:pt x="10800" y="1925"/>
                  </a:moveTo>
                  <a:cubicBezTo>
                    <a:pt x="13687" y="1925"/>
                    <a:pt x="14008" y="2032"/>
                    <a:pt x="15184" y="2032"/>
                  </a:cubicBezTo>
                  <a:cubicBezTo>
                    <a:pt x="16147" y="2139"/>
                    <a:pt x="16788" y="2246"/>
                    <a:pt x="17109" y="2459"/>
                  </a:cubicBezTo>
                  <a:cubicBezTo>
                    <a:pt x="17644" y="2566"/>
                    <a:pt x="17964" y="2887"/>
                    <a:pt x="18392" y="3208"/>
                  </a:cubicBezTo>
                  <a:cubicBezTo>
                    <a:pt x="18713" y="3636"/>
                    <a:pt x="19034" y="3956"/>
                    <a:pt x="19248" y="4491"/>
                  </a:cubicBezTo>
                  <a:cubicBezTo>
                    <a:pt x="19354" y="4812"/>
                    <a:pt x="19568" y="5453"/>
                    <a:pt x="19568" y="6416"/>
                  </a:cubicBezTo>
                  <a:cubicBezTo>
                    <a:pt x="19568" y="7592"/>
                    <a:pt x="19675" y="7913"/>
                    <a:pt x="19675" y="10800"/>
                  </a:cubicBezTo>
                  <a:cubicBezTo>
                    <a:pt x="19675" y="13687"/>
                    <a:pt x="19568" y="14008"/>
                    <a:pt x="19568" y="15184"/>
                  </a:cubicBezTo>
                  <a:cubicBezTo>
                    <a:pt x="19568" y="16253"/>
                    <a:pt x="19354" y="16788"/>
                    <a:pt x="19248" y="17216"/>
                  </a:cubicBezTo>
                  <a:cubicBezTo>
                    <a:pt x="19034" y="17644"/>
                    <a:pt x="18713" y="18071"/>
                    <a:pt x="18392" y="18392"/>
                  </a:cubicBezTo>
                  <a:cubicBezTo>
                    <a:pt x="17964" y="18820"/>
                    <a:pt x="17644" y="19034"/>
                    <a:pt x="17109" y="19248"/>
                  </a:cubicBezTo>
                  <a:cubicBezTo>
                    <a:pt x="16788" y="19354"/>
                    <a:pt x="16147" y="19568"/>
                    <a:pt x="15184" y="19568"/>
                  </a:cubicBezTo>
                  <a:cubicBezTo>
                    <a:pt x="14008" y="19675"/>
                    <a:pt x="13687" y="19675"/>
                    <a:pt x="10800" y="19675"/>
                  </a:cubicBezTo>
                  <a:cubicBezTo>
                    <a:pt x="7913" y="19675"/>
                    <a:pt x="7592" y="19675"/>
                    <a:pt x="6416" y="19568"/>
                  </a:cubicBezTo>
                  <a:cubicBezTo>
                    <a:pt x="5347" y="19568"/>
                    <a:pt x="4812" y="19354"/>
                    <a:pt x="4384" y="19248"/>
                  </a:cubicBezTo>
                  <a:cubicBezTo>
                    <a:pt x="3956" y="19034"/>
                    <a:pt x="3529" y="18820"/>
                    <a:pt x="3208" y="18392"/>
                  </a:cubicBezTo>
                  <a:cubicBezTo>
                    <a:pt x="2780" y="18071"/>
                    <a:pt x="2566" y="17644"/>
                    <a:pt x="2352" y="17216"/>
                  </a:cubicBezTo>
                  <a:cubicBezTo>
                    <a:pt x="2246" y="16788"/>
                    <a:pt x="2032" y="16253"/>
                    <a:pt x="2032" y="15184"/>
                  </a:cubicBezTo>
                  <a:cubicBezTo>
                    <a:pt x="1925" y="14008"/>
                    <a:pt x="1925" y="13687"/>
                    <a:pt x="1925" y="10800"/>
                  </a:cubicBezTo>
                  <a:cubicBezTo>
                    <a:pt x="1925" y="7913"/>
                    <a:pt x="1925" y="7592"/>
                    <a:pt x="2032" y="6416"/>
                  </a:cubicBezTo>
                  <a:cubicBezTo>
                    <a:pt x="2032" y="5453"/>
                    <a:pt x="2246" y="4812"/>
                    <a:pt x="2352" y="4491"/>
                  </a:cubicBezTo>
                  <a:cubicBezTo>
                    <a:pt x="2566" y="3956"/>
                    <a:pt x="2780" y="3636"/>
                    <a:pt x="3208" y="3208"/>
                  </a:cubicBezTo>
                  <a:cubicBezTo>
                    <a:pt x="3529" y="2887"/>
                    <a:pt x="3956" y="2566"/>
                    <a:pt x="4384" y="2459"/>
                  </a:cubicBezTo>
                  <a:cubicBezTo>
                    <a:pt x="4812" y="2246"/>
                    <a:pt x="5347" y="2139"/>
                    <a:pt x="6416" y="2032"/>
                  </a:cubicBezTo>
                  <a:cubicBezTo>
                    <a:pt x="7592" y="2032"/>
                    <a:pt x="7913" y="1925"/>
                    <a:pt x="10800" y="1925"/>
                  </a:cubicBezTo>
                  <a:moveTo>
                    <a:pt x="10800" y="0"/>
                  </a:moveTo>
                  <a:cubicBezTo>
                    <a:pt x="7806" y="0"/>
                    <a:pt x="7485" y="0"/>
                    <a:pt x="6309" y="107"/>
                  </a:cubicBezTo>
                  <a:cubicBezTo>
                    <a:pt x="5133" y="107"/>
                    <a:pt x="4384" y="321"/>
                    <a:pt x="3743" y="642"/>
                  </a:cubicBezTo>
                  <a:cubicBezTo>
                    <a:pt x="2994" y="855"/>
                    <a:pt x="2352" y="1283"/>
                    <a:pt x="1818" y="1818"/>
                  </a:cubicBezTo>
                  <a:cubicBezTo>
                    <a:pt x="1176" y="2459"/>
                    <a:pt x="855" y="2994"/>
                    <a:pt x="535" y="3743"/>
                  </a:cubicBezTo>
                  <a:cubicBezTo>
                    <a:pt x="321" y="4491"/>
                    <a:pt x="107" y="5240"/>
                    <a:pt x="107" y="6416"/>
                  </a:cubicBezTo>
                  <a:cubicBezTo>
                    <a:pt x="0" y="7485"/>
                    <a:pt x="0" y="7913"/>
                    <a:pt x="0" y="10800"/>
                  </a:cubicBezTo>
                  <a:cubicBezTo>
                    <a:pt x="0" y="13794"/>
                    <a:pt x="0" y="14115"/>
                    <a:pt x="107" y="15291"/>
                  </a:cubicBezTo>
                  <a:cubicBezTo>
                    <a:pt x="107" y="16467"/>
                    <a:pt x="321" y="17216"/>
                    <a:pt x="535" y="17857"/>
                  </a:cubicBezTo>
                  <a:cubicBezTo>
                    <a:pt x="855" y="18606"/>
                    <a:pt x="1176" y="19248"/>
                    <a:pt x="1818" y="19782"/>
                  </a:cubicBezTo>
                  <a:cubicBezTo>
                    <a:pt x="2352" y="20424"/>
                    <a:pt x="2994" y="20745"/>
                    <a:pt x="3743" y="21065"/>
                  </a:cubicBezTo>
                  <a:cubicBezTo>
                    <a:pt x="4384" y="21279"/>
                    <a:pt x="5133" y="21493"/>
                    <a:pt x="6309" y="21600"/>
                  </a:cubicBezTo>
                  <a:cubicBezTo>
                    <a:pt x="7485" y="21600"/>
                    <a:pt x="7806" y="21600"/>
                    <a:pt x="10800" y="21600"/>
                  </a:cubicBezTo>
                  <a:cubicBezTo>
                    <a:pt x="13687" y="21600"/>
                    <a:pt x="14115" y="21600"/>
                    <a:pt x="15184" y="21600"/>
                  </a:cubicBezTo>
                  <a:cubicBezTo>
                    <a:pt x="16360" y="21493"/>
                    <a:pt x="17216" y="21279"/>
                    <a:pt x="17857" y="21065"/>
                  </a:cubicBezTo>
                  <a:cubicBezTo>
                    <a:pt x="18606" y="20745"/>
                    <a:pt x="19141" y="20424"/>
                    <a:pt x="19782" y="19782"/>
                  </a:cubicBezTo>
                  <a:cubicBezTo>
                    <a:pt x="20317" y="19248"/>
                    <a:pt x="20745" y="18606"/>
                    <a:pt x="20958" y="17857"/>
                  </a:cubicBezTo>
                  <a:cubicBezTo>
                    <a:pt x="21279" y="17216"/>
                    <a:pt x="21493" y="16467"/>
                    <a:pt x="21493" y="15291"/>
                  </a:cubicBezTo>
                  <a:cubicBezTo>
                    <a:pt x="21600" y="14115"/>
                    <a:pt x="21600" y="13794"/>
                    <a:pt x="21600" y="10800"/>
                  </a:cubicBezTo>
                  <a:cubicBezTo>
                    <a:pt x="21600" y="7913"/>
                    <a:pt x="21600" y="7485"/>
                    <a:pt x="21493" y="6416"/>
                  </a:cubicBezTo>
                  <a:cubicBezTo>
                    <a:pt x="21493" y="5240"/>
                    <a:pt x="21279" y="4491"/>
                    <a:pt x="20958" y="3743"/>
                  </a:cubicBezTo>
                  <a:cubicBezTo>
                    <a:pt x="20745" y="2994"/>
                    <a:pt x="20317" y="2459"/>
                    <a:pt x="19782" y="1818"/>
                  </a:cubicBezTo>
                  <a:cubicBezTo>
                    <a:pt x="19141" y="1283"/>
                    <a:pt x="18606" y="855"/>
                    <a:pt x="17857" y="642"/>
                  </a:cubicBezTo>
                  <a:cubicBezTo>
                    <a:pt x="17216" y="321"/>
                    <a:pt x="16360" y="107"/>
                    <a:pt x="15184" y="107"/>
                  </a:cubicBezTo>
                  <a:cubicBezTo>
                    <a:pt x="14115" y="0"/>
                    <a:pt x="13687" y="0"/>
                    <a:pt x="10800" y="0"/>
                  </a:cubicBezTo>
                  <a:close/>
                  <a:moveTo>
                    <a:pt x="10800" y="5240"/>
                  </a:moveTo>
                  <a:cubicBezTo>
                    <a:pt x="7699" y="5240"/>
                    <a:pt x="5240" y="7806"/>
                    <a:pt x="5240" y="10800"/>
                  </a:cubicBezTo>
                  <a:cubicBezTo>
                    <a:pt x="5240" y="13901"/>
                    <a:pt x="7699" y="16360"/>
                    <a:pt x="10800" y="16360"/>
                  </a:cubicBezTo>
                  <a:cubicBezTo>
                    <a:pt x="13794" y="16360"/>
                    <a:pt x="16360" y="13901"/>
                    <a:pt x="16360" y="10800"/>
                  </a:cubicBezTo>
                  <a:cubicBezTo>
                    <a:pt x="16360" y="7806"/>
                    <a:pt x="13794" y="5240"/>
                    <a:pt x="10800" y="5240"/>
                  </a:cubicBezTo>
                  <a:close/>
                  <a:moveTo>
                    <a:pt x="10800" y="14436"/>
                  </a:moveTo>
                  <a:cubicBezTo>
                    <a:pt x="8768" y="14436"/>
                    <a:pt x="7164" y="12832"/>
                    <a:pt x="7164" y="10800"/>
                  </a:cubicBezTo>
                  <a:cubicBezTo>
                    <a:pt x="7164" y="8875"/>
                    <a:pt x="8768" y="7271"/>
                    <a:pt x="10800" y="7271"/>
                  </a:cubicBezTo>
                  <a:cubicBezTo>
                    <a:pt x="12725" y="7271"/>
                    <a:pt x="14329" y="8875"/>
                    <a:pt x="14329" y="10800"/>
                  </a:cubicBezTo>
                  <a:cubicBezTo>
                    <a:pt x="14329" y="12832"/>
                    <a:pt x="12725" y="14436"/>
                    <a:pt x="10800" y="14436"/>
                  </a:cubicBezTo>
                  <a:close/>
                  <a:moveTo>
                    <a:pt x="17857" y="5026"/>
                  </a:moveTo>
                  <a:cubicBezTo>
                    <a:pt x="17857" y="5774"/>
                    <a:pt x="17216" y="6309"/>
                    <a:pt x="16574" y="6309"/>
                  </a:cubicBezTo>
                  <a:cubicBezTo>
                    <a:pt x="15826" y="6309"/>
                    <a:pt x="15291" y="5774"/>
                    <a:pt x="15291" y="5026"/>
                  </a:cubicBezTo>
                  <a:cubicBezTo>
                    <a:pt x="15291" y="4384"/>
                    <a:pt x="15826" y="3743"/>
                    <a:pt x="16574" y="3743"/>
                  </a:cubicBezTo>
                  <a:cubicBezTo>
                    <a:pt x="17216" y="3743"/>
                    <a:pt x="17857" y="4384"/>
                    <a:pt x="17857" y="5026"/>
                  </a:cubicBez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dirty="0"/>
            </a:p>
          </p:txBody>
        </p:sp>
      </p:grpSp>
      <p:grpSp>
        <p:nvGrpSpPr>
          <p:cNvPr id="9" name="Gruppe 8">
            <a:extLst>
              <a:ext uri="{FF2B5EF4-FFF2-40B4-BE49-F238E27FC236}">
                <a16:creationId xmlns:a16="http://schemas.microsoft.com/office/drawing/2014/main" id="{94BB240E-058A-08D8-763B-EAEBCEF7CF07}"/>
              </a:ext>
            </a:extLst>
          </p:cNvPr>
          <p:cNvGrpSpPr/>
          <p:nvPr userDrawn="1"/>
        </p:nvGrpSpPr>
        <p:grpSpPr>
          <a:xfrm>
            <a:off x="1103054" y="2312176"/>
            <a:ext cx="1206627" cy="1206627"/>
            <a:chOff x="5337628" y="2080860"/>
            <a:chExt cx="1516743" cy="1516743"/>
          </a:xfrm>
        </p:grpSpPr>
        <p:sp>
          <p:nvSpPr>
            <p:cNvPr id="5" name="Ellipse 4">
              <a:extLst>
                <a:ext uri="{FF2B5EF4-FFF2-40B4-BE49-F238E27FC236}">
                  <a16:creationId xmlns:a16="http://schemas.microsoft.com/office/drawing/2014/main" id="{B46D25C0-7B59-C7FC-81AE-91B33C086C4E}"/>
                </a:ext>
              </a:extLst>
            </p:cNvPr>
            <p:cNvSpPr/>
            <p:nvPr userDrawn="1"/>
          </p:nvSpPr>
          <p:spPr>
            <a:xfrm>
              <a:off x="5337628"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Shape">
              <a:extLst>
                <a:ext uri="{FF2B5EF4-FFF2-40B4-BE49-F238E27FC236}">
                  <a16:creationId xmlns:a16="http://schemas.microsoft.com/office/drawing/2014/main" id="{10EF7483-97C4-518A-A0E7-212582193AB9}"/>
                </a:ext>
              </a:extLst>
            </p:cNvPr>
            <p:cNvSpPr/>
            <p:nvPr userDrawn="1"/>
          </p:nvSpPr>
          <p:spPr>
            <a:xfrm>
              <a:off x="5926443" y="2496133"/>
              <a:ext cx="339113" cy="719249"/>
            </a:xfrm>
            <a:custGeom>
              <a:avLst/>
              <a:gdLst/>
              <a:ahLst/>
              <a:cxnLst>
                <a:cxn ang="0">
                  <a:pos x="wd2" y="hd2"/>
                </a:cxn>
                <a:cxn ang="5400000">
                  <a:pos x="wd2" y="hd2"/>
                </a:cxn>
                <a:cxn ang="10800000">
                  <a:pos x="wd2" y="hd2"/>
                </a:cxn>
                <a:cxn ang="16200000">
                  <a:pos x="wd2" y="hd2"/>
                </a:cxn>
              </a:cxnLst>
              <a:rect l="0" t="0" r="r" b="b"/>
              <a:pathLst>
                <a:path w="21600" h="21600" extrusionOk="0">
                  <a:moveTo>
                    <a:pt x="14324" y="6416"/>
                  </a:moveTo>
                  <a:cubicBezTo>
                    <a:pt x="14324" y="4705"/>
                    <a:pt x="14324" y="4705"/>
                    <a:pt x="14324" y="4705"/>
                  </a:cubicBezTo>
                  <a:cubicBezTo>
                    <a:pt x="14324" y="3850"/>
                    <a:pt x="15461" y="3636"/>
                    <a:pt x="16371" y="3636"/>
                  </a:cubicBezTo>
                  <a:cubicBezTo>
                    <a:pt x="17053" y="3636"/>
                    <a:pt x="21373" y="3636"/>
                    <a:pt x="21373" y="3636"/>
                  </a:cubicBezTo>
                  <a:cubicBezTo>
                    <a:pt x="21373" y="0"/>
                    <a:pt x="21373" y="0"/>
                    <a:pt x="21373" y="0"/>
                  </a:cubicBezTo>
                  <a:cubicBezTo>
                    <a:pt x="14324" y="0"/>
                    <a:pt x="14324" y="0"/>
                    <a:pt x="14324" y="0"/>
                  </a:cubicBezTo>
                  <a:cubicBezTo>
                    <a:pt x="6366" y="0"/>
                    <a:pt x="4775" y="2673"/>
                    <a:pt x="4775" y="4491"/>
                  </a:cubicBezTo>
                  <a:cubicBezTo>
                    <a:pt x="4775" y="6416"/>
                    <a:pt x="4775" y="6416"/>
                    <a:pt x="4775" y="6416"/>
                  </a:cubicBezTo>
                  <a:cubicBezTo>
                    <a:pt x="0" y="6416"/>
                    <a:pt x="0" y="6416"/>
                    <a:pt x="0" y="6416"/>
                  </a:cubicBezTo>
                  <a:cubicBezTo>
                    <a:pt x="0" y="9089"/>
                    <a:pt x="0" y="9089"/>
                    <a:pt x="0" y="9089"/>
                  </a:cubicBezTo>
                  <a:cubicBezTo>
                    <a:pt x="0" y="10800"/>
                    <a:pt x="0" y="10800"/>
                    <a:pt x="0" y="10800"/>
                  </a:cubicBezTo>
                  <a:cubicBezTo>
                    <a:pt x="4775" y="10800"/>
                    <a:pt x="4775" y="10800"/>
                    <a:pt x="4775" y="10800"/>
                  </a:cubicBezTo>
                  <a:cubicBezTo>
                    <a:pt x="4775" y="15719"/>
                    <a:pt x="4775" y="21600"/>
                    <a:pt x="4775" y="21600"/>
                  </a:cubicBezTo>
                  <a:cubicBezTo>
                    <a:pt x="13869" y="21600"/>
                    <a:pt x="13869" y="21600"/>
                    <a:pt x="13869" y="21600"/>
                  </a:cubicBezTo>
                  <a:cubicBezTo>
                    <a:pt x="13869" y="21600"/>
                    <a:pt x="13869" y="15612"/>
                    <a:pt x="13869" y="10800"/>
                  </a:cubicBezTo>
                  <a:cubicBezTo>
                    <a:pt x="20691" y="10800"/>
                    <a:pt x="20691" y="10800"/>
                    <a:pt x="20691" y="10800"/>
                  </a:cubicBezTo>
                  <a:cubicBezTo>
                    <a:pt x="20918" y="9089"/>
                    <a:pt x="20918" y="9089"/>
                    <a:pt x="20918" y="9089"/>
                  </a:cubicBezTo>
                  <a:cubicBezTo>
                    <a:pt x="21600" y="6416"/>
                    <a:pt x="21600" y="6416"/>
                    <a:pt x="21600" y="6416"/>
                  </a:cubicBezTo>
                  <a:lnTo>
                    <a:pt x="14324" y="6416"/>
                  </a:lnTo>
                  <a:close/>
                </a:path>
              </a:pathLst>
            </a:custGeom>
            <a:solidFill>
              <a:srgbClr val="FFFFFF"/>
            </a:solidFill>
            <a:ln w="12700">
              <a:miter lim="400000"/>
            </a:ln>
          </p:spPr>
          <p:txBody>
            <a:bodyPr lIns="45719" rIns="45719"/>
            <a:lstStyle/>
            <a:p>
              <a:pPr algn="ctr" defTabSz="914400">
                <a:lnSpc>
                  <a:spcPct val="100000"/>
                </a:lnSpc>
                <a:defRPr sz="1800" b="1" cap="all">
                  <a:latin typeface="+mj-lt"/>
                  <a:ea typeface="+mj-ea"/>
                  <a:cs typeface="+mj-cs"/>
                  <a:sym typeface="Helvetica"/>
                </a:defRPr>
              </a:pPr>
              <a:endParaRPr/>
            </a:p>
          </p:txBody>
        </p:sp>
      </p:grpSp>
      <p:sp>
        <p:nvSpPr>
          <p:cNvPr id="8" name="Ellipse 7">
            <a:extLst>
              <a:ext uri="{FF2B5EF4-FFF2-40B4-BE49-F238E27FC236}">
                <a16:creationId xmlns:a16="http://schemas.microsoft.com/office/drawing/2014/main" id="{BD83A68F-2B3A-3589-6B15-C5AFA2ABBA58}"/>
              </a:ext>
            </a:extLst>
          </p:cNvPr>
          <p:cNvSpPr/>
          <p:nvPr userDrawn="1"/>
        </p:nvSpPr>
        <p:spPr>
          <a:xfrm>
            <a:off x="5492685" y="2312176"/>
            <a:ext cx="1206627" cy="12066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13">
            <a:extLst>
              <a:ext uri="{FF2B5EF4-FFF2-40B4-BE49-F238E27FC236}">
                <a16:creationId xmlns:a16="http://schemas.microsoft.com/office/drawing/2014/main" id="{408A523E-AD65-F40E-8BB0-7E4E054388C6}"/>
              </a:ext>
            </a:extLst>
          </p:cNvPr>
          <p:cNvSpPr>
            <a:spLocks noGrp="1"/>
          </p:cNvSpPr>
          <p:nvPr>
            <p:ph type="body" sz="quarter" idx="13" hasCustomPrompt="1"/>
          </p:nvPr>
        </p:nvSpPr>
        <p:spPr>
          <a:xfrm>
            <a:off x="3013889"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15" name="Plassholder for tekst 13">
            <a:extLst>
              <a:ext uri="{FF2B5EF4-FFF2-40B4-BE49-F238E27FC236}">
                <a16:creationId xmlns:a16="http://schemas.microsoft.com/office/drawing/2014/main" id="{E18CE0C6-D1B7-70E9-3BBB-5F0F3E9EA0AC}"/>
              </a:ext>
            </a:extLst>
          </p:cNvPr>
          <p:cNvSpPr>
            <a:spLocks noGrp="1"/>
          </p:cNvSpPr>
          <p:nvPr>
            <p:ph type="body" sz="quarter" idx="14" hasCustomPrompt="1"/>
          </p:nvPr>
        </p:nvSpPr>
        <p:spPr>
          <a:xfrm>
            <a:off x="3013888"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pic>
        <p:nvPicPr>
          <p:cNvPr id="20" name="Bilde 19">
            <a:extLst>
              <a:ext uri="{FF2B5EF4-FFF2-40B4-BE49-F238E27FC236}">
                <a16:creationId xmlns:a16="http://schemas.microsoft.com/office/drawing/2014/main" id="{685B30CE-753F-897B-05F4-FCC91F192FE6}"/>
              </a:ext>
            </a:extLst>
          </p:cNvPr>
          <p:cNvPicPr>
            <a:picLocks noChangeAspect="1"/>
          </p:cNvPicPr>
          <p:nvPr userDrawn="1"/>
        </p:nvPicPr>
        <p:blipFill>
          <a:blip r:embed="rId2"/>
          <a:stretch>
            <a:fillRect/>
          </a:stretch>
        </p:blipFill>
        <p:spPr>
          <a:xfrm>
            <a:off x="184483" y="6004074"/>
            <a:ext cx="1532021" cy="768717"/>
          </a:xfrm>
          <a:prstGeom prst="rect">
            <a:avLst/>
          </a:prstGeom>
        </p:spPr>
      </p:pic>
      <p:sp>
        <p:nvSpPr>
          <p:cNvPr id="22" name="Ellipse 21">
            <a:extLst>
              <a:ext uri="{FF2B5EF4-FFF2-40B4-BE49-F238E27FC236}">
                <a16:creationId xmlns:a16="http://schemas.microsoft.com/office/drawing/2014/main" id="{2ECA88A8-AAFC-1095-0ECE-44B32A27DCB7}"/>
              </a:ext>
            </a:extLst>
          </p:cNvPr>
          <p:cNvSpPr/>
          <p:nvPr userDrawn="1"/>
        </p:nvSpPr>
        <p:spPr>
          <a:xfrm>
            <a:off x="7682433" y="2312176"/>
            <a:ext cx="1206627" cy="12066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4" name="Gruppe 23">
            <a:extLst>
              <a:ext uri="{FF2B5EF4-FFF2-40B4-BE49-F238E27FC236}">
                <a16:creationId xmlns:a16="http://schemas.microsoft.com/office/drawing/2014/main" id="{AE247E07-240B-9398-7515-D18FE347A225}"/>
              </a:ext>
            </a:extLst>
          </p:cNvPr>
          <p:cNvGrpSpPr/>
          <p:nvPr userDrawn="1"/>
        </p:nvGrpSpPr>
        <p:grpSpPr>
          <a:xfrm>
            <a:off x="9872182" y="2312176"/>
            <a:ext cx="1206627" cy="1206627"/>
            <a:chOff x="8225969" y="2080860"/>
            <a:chExt cx="1516743" cy="1516743"/>
          </a:xfrm>
        </p:grpSpPr>
        <p:sp>
          <p:nvSpPr>
            <p:cNvPr id="25" name="Ellipse 24">
              <a:extLst>
                <a:ext uri="{FF2B5EF4-FFF2-40B4-BE49-F238E27FC236}">
                  <a16:creationId xmlns:a16="http://schemas.microsoft.com/office/drawing/2014/main" id="{3C915584-5D54-B1F0-6FD6-8B05325DEC68}"/>
                </a:ext>
              </a:extLst>
            </p:cNvPr>
            <p:cNvSpPr/>
            <p:nvPr userDrawn="1"/>
          </p:nvSpPr>
          <p:spPr>
            <a:xfrm>
              <a:off x="8225969" y="2080860"/>
              <a:ext cx="1516743" cy="1516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bilde" descr="bilde">
              <a:extLst>
                <a:ext uri="{FF2B5EF4-FFF2-40B4-BE49-F238E27FC236}">
                  <a16:creationId xmlns:a16="http://schemas.microsoft.com/office/drawing/2014/main" id="{A0B456B3-0246-C60D-6571-9309A854B2FE}"/>
                </a:ext>
              </a:extLst>
            </p:cNvPr>
            <p:cNvPicPr>
              <a:picLocks noChangeAspect="1"/>
            </p:cNvPicPr>
            <p:nvPr userDrawn="1"/>
          </p:nvPicPr>
          <p:blipFill>
            <a:blip r:embed="rId3"/>
            <a:stretch>
              <a:fillRect/>
            </a:stretch>
          </p:blipFill>
          <p:spPr>
            <a:xfrm>
              <a:off x="8611557" y="2488405"/>
              <a:ext cx="745565" cy="701651"/>
            </a:xfrm>
            <a:prstGeom prst="rect">
              <a:avLst/>
            </a:prstGeom>
            <a:ln w="12700">
              <a:miter lim="400000"/>
            </a:ln>
          </p:spPr>
        </p:pic>
      </p:grpSp>
      <p:sp>
        <p:nvSpPr>
          <p:cNvPr id="29" name="Plassholder for tekst 13">
            <a:extLst>
              <a:ext uri="{FF2B5EF4-FFF2-40B4-BE49-F238E27FC236}">
                <a16:creationId xmlns:a16="http://schemas.microsoft.com/office/drawing/2014/main" id="{649F6043-AD30-EF3A-349B-7C1F369385D5}"/>
              </a:ext>
            </a:extLst>
          </p:cNvPr>
          <p:cNvSpPr>
            <a:spLocks noGrp="1"/>
          </p:cNvSpPr>
          <p:nvPr>
            <p:ph type="body" sz="quarter" idx="19" hasCustomPrompt="1"/>
          </p:nvPr>
        </p:nvSpPr>
        <p:spPr>
          <a:xfrm>
            <a:off x="819072"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385 000+</a:t>
            </a:r>
          </a:p>
        </p:txBody>
      </p:sp>
      <p:sp>
        <p:nvSpPr>
          <p:cNvPr id="30" name="Plassholder for tekst 13">
            <a:extLst>
              <a:ext uri="{FF2B5EF4-FFF2-40B4-BE49-F238E27FC236}">
                <a16:creationId xmlns:a16="http://schemas.microsoft.com/office/drawing/2014/main" id="{30112014-3235-0F4B-A0AB-B73404D2009D}"/>
              </a:ext>
            </a:extLst>
          </p:cNvPr>
          <p:cNvSpPr>
            <a:spLocks noGrp="1"/>
          </p:cNvSpPr>
          <p:nvPr>
            <p:ph type="body" sz="quarter" idx="20" hasCustomPrompt="1"/>
          </p:nvPr>
        </p:nvSpPr>
        <p:spPr>
          <a:xfrm>
            <a:off x="819072"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1" name="Plassholder for tekst 13">
            <a:extLst>
              <a:ext uri="{FF2B5EF4-FFF2-40B4-BE49-F238E27FC236}">
                <a16:creationId xmlns:a16="http://schemas.microsoft.com/office/drawing/2014/main" id="{2A089038-2481-46BB-1925-8166EFDFF938}"/>
              </a:ext>
            </a:extLst>
          </p:cNvPr>
          <p:cNvSpPr>
            <a:spLocks noGrp="1"/>
          </p:cNvSpPr>
          <p:nvPr>
            <p:ph type="body" sz="quarter" idx="21" hasCustomPrompt="1"/>
          </p:nvPr>
        </p:nvSpPr>
        <p:spPr>
          <a:xfrm>
            <a:off x="9588200"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147 000+</a:t>
            </a:r>
          </a:p>
        </p:txBody>
      </p:sp>
      <p:sp>
        <p:nvSpPr>
          <p:cNvPr id="32" name="Plassholder for tekst 13">
            <a:extLst>
              <a:ext uri="{FF2B5EF4-FFF2-40B4-BE49-F238E27FC236}">
                <a16:creationId xmlns:a16="http://schemas.microsoft.com/office/drawing/2014/main" id="{03A80C8C-9321-9690-BFB6-166F73811740}"/>
              </a:ext>
            </a:extLst>
          </p:cNvPr>
          <p:cNvSpPr>
            <a:spLocks noGrp="1"/>
          </p:cNvSpPr>
          <p:nvPr>
            <p:ph type="body" sz="quarter" idx="22" hasCustomPrompt="1"/>
          </p:nvPr>
        </p:nvSpPr>
        <p:spPr>
          <a:xfrm>
            <a:off x="9588201"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3" name="Plassholder for tekst 13">
            <a:extLst>
              <a:ext uri="{FF2B5EF4-FFF2-40B4-BE49-F238E27FC236}">
                <a16:creationId xmlns:a16="http://schemas.microsoft.com/office/drawing/2014/main" id="{98578BC6-1076-237A-CEB8-B290BD412BE4}"/>
              </a:ext>
            </a:extLst>
          </p:cNvPr>
          <p:cNvSpPr>
            <a:spLocks noGrp="1"/>
          </p:cNvSpPr>
          <p:nvPr>
            <p:ph type="body" sz="quarter" idx="23" hasCustomPrompt="1"/>
          </p:nvPr>
        </p:nvSpPr>
        <p:spPr>
          <a:xfrm>
            <a:off x="5208705"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34" name="Plassholder for tekst 13">
            <a:extLst>
              <a:ext uri="{FF2B5EF4-FFF2-40B4-BE49-F238E27FC236}">
                <a16:creationId xmlns:a16="http://schemas.microsoft.com/office/drawing/2014/main" id="{69CD2016-55A1-F1C2-CB86-7376FD588E6E}"/>
              </a:ext>
            </a:extLst>
          </p:cNvPr>
          <p:cNvSpPr>
            <a:spLocks noGrp="1"/>
          </p:cNvSpPr>
          <p:nvPr>
            <p:ph type="body" sz="quarter" idx="24" hasCustomPrompt="1"/>
          </p:nvPr>
        </p:nvSpPr>
        <p:spPr>
          <a:xfrm>
            <a:off x="7393384" y="3660316"/>
            <a:ext cx="1774585" cy="605971"/>
          </a:xfrm>
        </p:spPr>
        <p:txBody>
          <a:bodyPr>
            <a:normAutofit/>
          </a:bodyPr>
          <a:lstStyle>
            <a:lvl1pPr marL="0" indent="0" algn="ctr">
              <a:buNone/>
              <a:defRPr sz="4000" b="1" i="0" spc="100" baseline="0">
                <a:solidFill>
                  <a:schemeClr val="bg1"/>
                </a:solidFill>
                <a:latin typeface="FK Screamer Bold" pitchFamily="2" charset="77"/>
              </a:defRPr>
            </a:lvl1pPr>
          </a:lstStyle>
          <a:p>
            <a:pPr lvl="0"/>
            <a:r>
              <a:rPr lang="nb-NO" dirty="0"/>
              <a:t>80 000+</a:t>
            </a:r>
          </a:p>
        </p:txBody>
      </p:sp>
      <p:sp>
        <p:nvSpPr>
          <p:cNvPr id="35" name="Plassholder for tekst 13">
            <a:extLst>
              <a:ext uri="{FF2B5EF4-FFF2-40B4-BE49-F238E27FC236}">
                <a16:creationId xmlns:a16="http://schemas.microsoft.com/office/drawing/2014/main" id="{5AE0D985-0DF4-231C-96A7-F42DB3F58A0F}"/>
              </a:ext>
            </a:extLst>
          </p:cNvPr>
          <p:cNvSpPr>
            <a:spLocks noGrp="1"/>
          </p:cNvSpPr>
          <p:nvPr>
            <p:ph type="body" sz="quarter" idx="25" hasCustomPrompt="1"/>
          </p:nvPr>
        </p:nvSpPr>
        <p:spPr>
          <a:xfrm>
            <a:off x="5212802"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sp>
        <p:nvSpPr>
          <p:cNvPr id="36" name="Plassholder for tekst 13">
            <a:extLst>
              <a:ext uri="{FF2B5EF4-FFF2-40B4-BE49-F238E27FC236}">
                <a16:creationId xmlns:a16="http://schemas.microsoft.com/office/drawing/2014/main" id="{BFEEBFEC-97E1-0D64-3624-803B5D57E2AC}"/>
              </a:ext>
            </a:extLst>
          </p:cNvPr>
          <p:cNvSpPr>
            <a:spLocks noGrp="1"/>
          </p:cNvSpPr>
          <p:nvPr>
            <p:ph type="body" sz="quarter" idx="26" hasCustomPrompt="1"/>
          </p:nvPr>
        </p:nvSpPr>
        <p:spPr>
          <a:xfrm>
            <a:off x="7389945" y="4281145"/>
            <a:ext cx="1774585" cy="210000"/>
          </a:xfrm>
        </p:spPr>
        <p:txBody>
          <a:bodyPr>
            <a:normAutofit/>
          </a:bodyPr>
          <a:lstStyle>
            <a:lvl1pPr marL="0" indent="0" algn="ctr">
              <a:buNone/>
              <a:defRPr sz="800" b="0" i="0">
                <a:solidFill>
                  <a:schemeClr val="bg1"/>
                </a:solidFill>
                <a:latin typeface="Metropolis Light" pitchFamily="2" charset="77"/>
              </a:defRPr>
            </a:lvl1pPr>
          </a:lstStyle>
          <a:p>
            <a:pPr lvl="0"/>
            <a:r>
              <a:rPr lang="nb-NO" dirty="0"/>
              <a:t>September 2021</a:t>
            </a:r>
          </a:p>
        </p:txBody>
      </p:sp>
      <p:pic>
        <p:nvPicPr>
          <p:cNvPr id="37" name="bilde" descr="bilde">
            <a:extLst>
              <a:ext uri="{FF2B5EF4-FFF2-40B4-BE49-F238E27FC236}">
                <a16:creationId xmlns:a16="http://schemas.microsoft.com/office/drawing/2014/main" id="{E36F4C6C-DA48-0129-B0C5-E60ED95C2590}"/>
              </a:ext>
            </a:extLst>
          </p:cNvPr>
          <p:cNvPicPr>
            <a:picLocks noChangeAspect="1"/>
          </p:cNvPicPr>
          <p:nvPr userDrawn="1"/>
        </p:nvPicPr>
        <p:blipFill>
          <a:blip r:embed="rId4"/>
          <a:stretch>
            <a:fillRect/>
          </a:stretch>
        </p:blipFill>
        <p:spPr>
          <a:xfrm>
            <a:off x="5792868" y="2621880"/>
            <a:ext cx="635291" cy="635291"/>
          </a:xfrm>
          <a:prstGeom prst="rect">
            <a:avLst/>
          </a:prstGeom>
          <a:ln w="12700" cap="flat">
            <a:noFill/>
            <a:miter lim="400000"/>
          </a:ln>
          <a:effectLst/>
        </p:spPr>
      </p:pic>
      <p:pic>
        <p:nvPicPr>
          <p:cNvPr id="38" name="bilde" descr="bilde">
            <a:extLst>
              <a:ext uri="{FF2B5EF4-FFF2-40B4-BE49-F238E27FC236}">
                <a16:creationId xmlns:a16="http://schemas.microsoft.com/office/drawing/2014/main" id="{D93DD153-CCC0-F7C4-E049-03FC07877E80}"/>
              </a:ext>
            </a:extLst>
          </p:cNvPr>
          <p:cNvPicPr>
            <a:picLocks noChangeAspect="1"/>
          </p:cNvPicPr>
          <p:nvPr userDrawn="1"/>
        </p:nvPicPr>
        <p:blipFill>
          <a:blip r:embed="rId5"/>
          <a:stretch>
            <a:fillRect/>
          </a:stretch>
        </p:blipFill>
        <p:spPr>
          <a:xfrm>
            <a:off x="8019365" y="2562766"/>
            <a:ext cx="530887" cy="731742"/>
          </a:xfrm>
          <a:prstGeom prst="rect">
            <a:avLst/>
          </a:prstGeom>
          <a:ln w="12700" cap="flat">
            <a:noFill/>
            <a:miter lim="400000"/>
          </a:ln>
          <a:effectLst/>
        </p:spPr>
      </p:pic>
      <p:sp>
        <p:nvSpPr>
          <p:cNvPr id="12" name="Tittel 1">
            <a:extLst>
              <a:ext uri="{FF2B5EF4-FFF2-40B4-BE49-F238E27FC236}">
                <a16:creationId xmlns:a16="http://schemas.microsoft.com/office/drawing/2014/main" id="{377A1954-C032-F852-1E06-58FBEE541FE8}"/>
              </a:ext>
            </a:extLst>
          </p:cNvPr>
          <p:cNvSpPr>
            <a:spLocks noGrp="1"/>
          </p:cNvSpPr>
          <p:nvPr>
            <p:ph type="title"/>
          </p:nvPr>
        </p:nvSpPr>
        <p:spPr>
          <a:xfrm>
            <a:off x="1477879" y="621691"/>
            <a:ext cx="9236242" cy="365126"/>
          </a:xfrm>
        </p:spPr>
        <p:txBody>
          <a:bodyPr>
            <a:noAutofit/>
          </a:bodyPr>
          <a:lstStyle>
            <a:lvl1pPr algn="ctr">
              <a:defRPr sz="3200" spc="0" baseline="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3467861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01">
    <p:bg>
      <p:bgPr>
        <a:solidFill>
          <a:schemeClr val="bg1"/>
        </a:solidFill>
        <a:effectLst/>
      </p:bgPr>
    </p:bg>
    <p:spTree>
      <p:nvGrpSpPr>
        <p:cNvPr id="1" name=""/>
        <p:cNvGrpSpPr/>
        <p:nvPr/>
      </p:nvGrpSpPr>
      <p:grpSpPr>
        <a:xfrm>
          <a:off x="0" y="0"/>
          <a:ext cx="0" cy="0"/>
          <a:chOff x="0" y="0"/>
          <a:chExt cx="0" cy="0"/>
        </a:xfrm>
      </p:grpSpPr>
      <p:sp>
        <p:nvSpPr>
          <p:cNvPr id="3" name="Plassholder for bilde 3">
            <a:extLst>
              <a:ext uri="{FF2B5EF4-FFF2-40B4-BE49-F238E27FC236}">
                <a16:creationId xmlns:a16="http://schemas.microsoft.com/office/drawing/2014/main" id="{B475A992-F3BB-6777-9C45-F629D9B3F044}"/>
              </a:ext>
            </a:extLst>
          </p:cNvPr>
          <p:cNvSpPr>
            <a:spLocks noGrp="1"/>
          </p:cNvSpPr>
          <p:nvPr>
            <p:ph type="pic" idx="21"/>
          </p:nvPr>
        </p:nvSpPr>
        <p:spPr>
          <a:xfrm>
            <a:off x="0" y="0"/>
            <a:ext cx="12192000" cy="6858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4148207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 02">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3" name="Plassholder for bilde 3">
            <a:extLst>
              <a:ext uri="{FF2B5EF4-FFF2-40B4-BE49-F238E27FC236}">
                <a16:creationId xmlns:a16="http://schemas.microsoft.com/office/drawing/2014/main" id="{B475A992-F3BB-6777-9C45-F629D9B3F044}"/>
              </a:ext>
            </a:extLst>
          </p:cNvPr>
          <p:cNvSpPr>
            <a:spLocks noGrp="1"/>
          </p:cNvSpPr>
          <p:nvPr>
            <p:ph type="pic" idx="21"/>
          </p:nvPr>
        </p:nvSpPr>
        <p:spPr>
          <a:xfrm>
            <a:off x="855694" y="1048548"/>
            <a:ext cx="10480611" cy="4978291"/>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157961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side – To linjer">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3"/>
          <a:stretch>
            <a:fillRect/>
          </a:stretch>
        </p:blipFill>
        <p:spPr>
          <a:xfrm>
            <a:off x="749662" y="867409"/>
            <a:ext cx="2675330" cy="1342392"/>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2357206"/>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5146864"/>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2242282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03">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bilde 3">
            <a:extLst>
              <a:ext uri="{FF2B5EF4-FFF2-40B4-BE49-F238E27FC236}">
                <a16:creationId xmlns:a16="http://schemas.microsoft.com/office/drawing/2014/main" id="{0846C600-DABC-046A-AFA2-6F884C67628D}"/>
              </a:ext>
            </a:extLst>
          </p:cNvPr>
          <p:cNvSpPr>
            <a:spLocks noGrp="1"/>
          </p:cNvSpPr>
          <p:nvPr>
            <p:ph type="pic" idx="22"/>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0" name="Plassholder for bilde 3">
            <a:extLst>
              <a:ext uri="{FF2B5EF4-FFF2-40B4-BE49-F238E27FC236}">
                <a16:creationId xmlns:a16="http://schemas.microsoft.com/office/drawing/2014/main" id="{0A81618F-97B8-93E2-4C9E-13982F360A22}"/>
              </a:ext>
            </a:extLst>
          </p:cNvPr>
          <p:cNvSpPr>
            <a:spLocks noGrp="1"/>
          </p:cNvSpPr>
          <p:nvPr>
            <p:ph type="pic" idx="23"/>
          </p:nvPr>
        </p:nvSpPr>
        <p:spPr>
          <a:xfrm>
            <a:off x="3576749"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1948976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04">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5" name="Plassholder for bilde 3">
            <a:extLst>
              <a:ext uri="{FF2B5EF4-FFF2-40B4-BE49-F238E27FC236}">
                <a16:creationId xmlns:a16="http://schemas.microsoft.com/office/drawing/2014/main" id="{BCDD9A79-2A69-F009-5E72-016A9F7A6D38}"/>
              </a:ext>
            </a:extLst>
          </p:cNvPr>
          <p:cNvSpPr>
            <a:spLocks noGrp="1"/>
          </p:cNvSpPr>
          <p:nvPr>
            <p:ph type="pic" sz="quarter" idx="22"/>
          </p:nvPr>
        </p:nvSpPr>
        <p:spPr>
          <a:xfrm>
            <a:off x="4914111"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7" name="Plassholder for bilde 3">
            <a:extLst>
              <a:ext uri="{FF2B5EF4-FFF2-40B4-BE49-F238E27FC236}">
                <a16:creationId xmlns:a16="http://schemas.microsoft.com/office/drawing/2014/main" id="{D52276A8-5765-14D5-469A-40E588976B0E}"/>
              </a:ext>
            </a:extLst>
          </p:cNvPr>
          <p:cNvSpPr>
            <a:spLocks noGrp="1"/>
          </p:cNvSpPr>
          <p:nvPr>
            <p:ph type="pic" sz="quarter" idx="23"/>
          </p:nvPr>
        </p:nvSpPr>
        <p:spPr>
          <a:xfrm>
            <a:off x="2235079"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8" name="Plassholder for bilde 3">
            <a:extLst>
              <a:ext uri="{FF2B5EF4-FFF2-40B4-BE49-F238E27FC236}">
                <a16:creationId xmlns:a16="http://schemas.microsoft.com/office/drawing/2014/main" id="{A00F1D3A-F104-1D91-58FC-375913E2F4EF}"/>
              </a:ext>
            </a:extLst>
          </p:cNvPr>
          <p:cNvSpPr>
            <a:spLocks noGrp="1"/>
          </p:cNvSpPr>
          <p:nvPr>
            <p:ph type="pic" sz="quarter" idx="24"/>
          </p:nvPr>
        </p:nvSpPr>
        <p:spPr>
          <a:xfrm>
            <a:off x="7593146"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3551515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 05">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3" name="Plassholder for bilde 3">
            <a:extLst>
              <a:ext uri="{FF2B5EF4-FFF2-40B4-BE49-F238E27FC236}">
                <a16:creationId xmlns:a16="http://schemas.microsoft.com/office/drawing/2014/main" id="{528FA1F3-28F4-B015-7300-0BE96D6B826E}"/>
              </a:ext>
            </a:extLst>
          </p:cNvPr>
          <p:cNvSpPr>
            <a:spLocks noGrp="1"/>
          </p:cNvSpPr>
          <p:nvPr>
            <p:ph type="pic" sz="quarter" idx="21"/>
          </p:nvPr>
        </p:nvSpPr>
        <p:spPr>
          <a:xfrm>
            <a:off x="4625951"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sp>
        <p:nvSpPr>
          <p:cNvPr id="14" name="Plassholder for bilde 3">
            <a:extLst>
              <a:ext uri="{FF2B5EF4-FFF2-40B4-BE49-F238E27FC236}">
                <a16:creationId xmlns:a16="http://schemas.microsoft.com/office/drawing/2014/main" id="{E936D8CA-EEC5-1E0D-CA6B-50DEBC815774}"/>
              </a:ext>
            </a:extLst>
          </p:cNvPr>
          <p:cNvSpPr>
            <a:spLocks noGrp="1"/>
          </p:cNvSpPr>
          <p:nvPr>
            <p:ph type="pic" sz="quarter" idx="22"/>
          </p:nvPr>
        </p:nvSpPr>
        <p:spPr>
          <a:xfrm>
            <a:off x="1329298"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sp>
        <p:nvSpPr>
          <p:cNvPr id="15" name="Plassholder for bilde 3">
            <a:extLst>
              <a:ext uri="{FF2B5EF4-FFF2-40B4-BE49-F238E27FC236}">
                <a16:creationId xmlns:a16="http://schemas.microsoft.com/office/drawing/2014/main" id="{1EA6EF01-3DEF-1C3A-FDA2-83F7913401FA}"/>
              </a:ext>
            </a:extLst>
          </p:cNvPr>
          <p:cNvSpPr>
            <a:spLocks noGrp="1"/>
          </p:cNvSpPr>
          <p:nvPr>
            <p:ph type="pic" sz="quarter" idx="23"/>
          </p:nvPr>
        </p:nvSpPr>
        <p:spPr>
          <a:xfrm>
            <a:off x="7922604" y="1526036"/>
            <a:ext cx="2940098" cy="4023315"/>
          </a:xfrm>
          <a:prstGeom prst="rect">
            <a:avLst/>
          </a:prstGeom>
          <a:ln w="101600">
            <a:noFill/>
            <a:miter lim="800000"/>
          </a:ln>
        </p:spPr>
        <p:txBody>
          <a:bodyPr lIns="91439" tIns="45719" rIns="91439" bIns="45719" anchor="ctr">
            <a:noAutofit/>
          </a:bodyPr>
          <a:lstStyle>
            <a:lvl1pPr marL="0" indent="0" algn="ctr">
              <a:buNone/>
              <a:defRPr/>
            </a:lvl1pPr>
          </a:lstStyle>
          <a:p>
            <a:endParaRPr/>
          </a:p>
        </p:txBody>
      </p:sp>
    </p:spTree>
    <p:extLst>
      <p:ext uri="{BB962C8B-B14F-4D97-AF65-F5344CB8AC3E}">
        <p14:creationId xmlns:p14="http://schemas.microsoft.com/office/powerpoint/2010/main" val="1435511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06">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3492776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 07">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D38DA439-4729-F9FD-B644-1206ACA6B5F8}"/>
              </a:ext>
            </a:extLst>
          </p:cNvPr>
          <p:cNvSpPr>
            <a:spLocks noGrp="1"/>
          </p:cNvSpPr>
          <p:nvPr>
            <p:ph type="pic" idx="27"/>
          </p:nvPr>
        </p:nvSpPr>
        <p:spPr>
          <a:xfrm>
            <a:off x="3576749" y="1047838"/>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37B393C0-7C08-16BF-E937-7915774F3B9E}"/>
              </a:ext>
            </a:extLst>
          </p:cNvPr>
          <p:cNvSpPr>
            <a:spLocks noGrp="1"/>
          </p:cNvSpPr>
          <p:nvPr>
            <p:ph type="pic" idx="28"/>
          </p:nvPr>
        </p:nvSpPr>
        <p:spPr>
          <a:xfrm>
            <a:off x="6221253" y="1047838"/>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172845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 08">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3485927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e 09">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2289251"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2289251"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4933755"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57B9260D-B2F0-ADB9-944B-E17BBE7E3550}"/>
              </a:ext>
            </a:extLst>
          </p:cNvPr>
          <p:cNvSpPr>
            <a:spLocks noGrp="1"/>
          </p:cNvSpPr>
          <p:nvPr>
            <p:ph type="pic" sz="quarter" idx="27"/>
          </p:nvPr>
        </p:nvSpPr>
        <p:spPr>
          <a:xfrm>
            <a:off x="7578257"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2777983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 10">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13" name="Plassholder for bilde 3">
            <a:extLst>
              <a:ext uri="{FF2B5EF4-FFF2-40B4-BE49-F238E27FC236}">
                <a16:creationId xmlns:a16="http://schemas.microsoft.com/office/drawing/2014/main" id="{A599EE80-EB3A-5CAF-0863-EA0CF47B581B}"/>
              </a:ext>
            </a:extLst>
          </p:cNvPr>
          <p:cNvSpPr>
            <a:spLocks noGrp="1"/>
          </p:cNvSpPr>
          <p:nvPr>
            <p:ph type="pic" idx="24"/>
          </p:nvPr>
        </p:nvSpPr>
        <p:spPr>
          <a:xfrm>
            <a:off x="3576749"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7" name="Plassholder for bilde 3">
            <a:extLst>
              <a:ext uri="{FF2B5EF4-FFF2-40B4-BE49-F238E27FC236}">
                <a16:creationId xmlns:a16="http://schemas.microsoft.com/office/drawing/2014/main" id="{6884FC23-B4DE-4BDB-C500-169688A230BD}"/>
              </a:ext>
            </a:extLst>
          </p:cNvPr>
          <p:cNvSpPr>
            <a:spLocks noGrp="1"/>
          </p:cNvSpPr>
          <p:nvPr>
            <p:ph type="pic" idx="25"/>
          </p:nvPr>
        </p:nvSpPr>
        <p:spPr>
          <a:xfrm>
            <a:off x="3576749"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8" name="Plassholder for bilde 3">
            <a:extLst>
              <a:ext uri="{FF2B5EF4-FFF2-40B4-BE49-F238E27FC236}">
                <a16:creationId xmlns:a16="http://schemas.microsoft.com/office/drawing/2014/main" id="{F43E4D26-F69B-6142-B67A-B8D4DAC2647A}"/>
              </a:ext>
            </a:extLst>
          </p:cNvPr>
          <p:cNvSpPr>
            <a:spLocks noGrp="1"/>
          </p:cNvSpPr>
          <p:nvPr>
            <p:ph type="pic" idx="26"/>
          </p:nvPr>
        </p:nvSpPr>
        <p:spPr>
          <a:xfrm>
            <a:off x="6221253" y="3633549"/>
            <a:ext cx="2394000" cy="2394000"/>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DFE7F70F-7FD5-D234-82CD-646A2B0CF2BD}"/>
              </a:ext>
            </a:extLst>
          </p:cNvPr>
          <p:cNvSpPr>
            <a:spLocks noGrp="1"/>
          </p:cNvSpPr>
          <p:nvPr>
            <p:ph type="pic" sz="quarter" idx="23"/>
          </p:nvPr>
        </p:nvSpPr>
        <p:spPr>
          <a:xfrm>
            <a:off x="962470"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57B9260D-B2F0-ADB9-944B-E17BBE7E3550}"/>
              </a:ext>
            </a:extLst>
          </p:cNvPr>
          <p:cNvSpPr>
            <a:spLocks noGrp="1"/>
          </p:cNvSpPr>
          <p:nvPr>
            <p:ph type="pic" sz="quarter" idx="27"/>
          </p:nvPr>
        </p:nvSpPr>
        <p:spPr>
          <a:xfrm>
            <a:off x="8865755" y="1048548"/>
            <a:ext cx="2363775" cy="4981288"/>
          </a:xfrm>
          <a:prstGeom prst="rect">
            <a:avLst/>
          </a:prstGeom>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3161827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e 11">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0599F-8BE2-0941-35FA-2159C320F9DA}"/>
              </a:ext>
            </a:extLst>
          </p:cNvPr>
          <p:cNvSpPr>
            <a:spLocks noGrp="1"/>
          </p:cNvSpPr>
          <p:nvPr>
            <p:ph type="title" hasCustomPrompt="1"/>
          </p:nvPr>
        </p:nvSpPr>
        <p:spPr>
          <a:xfrm>
            <a:off x="1477879" y="434121"/>
            <a:ext cx="9236242" cy="365126"/>
          </a:xfrm>
        </p:spPr>
        <p:txBody>
          <a:bodyPr>
            <a:noAutofit/>
          </a:bodyPr>
          <a:lstStyle>
            <a:lvl1pPr algn="ctr">
              <a:defRPr sz="1800" spc="100" baseline="0"/>
            </a:lvl1pPr>
          </a:lstStyle>
          <a:p>
            <a:r>
              <a:rPr lang="nb-NO" dirty="0"/>
              <a:t>KLIKK FOR Å REDIGERE TITTELSTIL</a:t>
            </a:r>
          </a:p>
        </p:txBody>
      </p:sp>
      <p:sp>
        <p:nvSpPr>
          <p:cNvPr id="4" name="Plassholder for dato 3">
            <a:extLst>
              <a:ext uri="{FF2B5EF4-FFF2-40B4-BE49-F238E27FC236}">
                <a16:creationId xmlns:a16="http://schemas.microsoft.com/office/drawing/2014/main" id="{5D8BEA64-A963-4B33-A804-8C855A0462C9}"/>
              </a:ext>
            </a:extLst>
          </p:cNvPr>
          <p:cNvSpPr>
            <a:spLocks noGrp="1"/>
          </p:cNvSpPr>
          <p:nvPr>
            <p:ph type="dt" sz="half" idx="10"/>
          </p:nvPr>
        </p:nvSpPr>
        <p:spPr/>
        <p:txBody>
          <a:bodyPr/>
          <a:lstStyle/>
          <a:p>
            <a:fld id="{5E8638FF-FA8A-8648-873D-915E845A8DA8}" type="datetimeFigureOut">
              <a:rPr lang="nb-NO" smtClean="0"/>
              <a:t>06.11.2024</a:t>
            </a:fld>
            <a:endParaRPr lang="nb-NO"/>
          </a:p>
        </p:txBody>
      </p:sp>
      <p:sp>
        <p:nvSpPr>
          <p:cNvPr id="6" name="Plassholder for lysbildenummer 5">
            <a:extLst>
              <a:ext uri="{FF2B5EF4-FFF2-40B4-BE49-F238E27FC236}">
                <a16:creationId xmlns:a16="http://schemas.microsoft.com/office/drawing/2014/main" id="{5C28171F-8DD8-5866-D215-DB63B525D7D3}"/>
              </a:ext>
            </a:extLst>
          </p:cNvPr>
          <p:cNvSpPr>
            <a:spLocks noGrp="1"/>
          </p:cNvSpPr>
          <p:nvPr>
            <p:ph type="sldNum" sz="quarter" idx="12"/>
          </p:nvPr>
        </p:nvSpPr>
        <p:spPr/>
        <p:txBody>
          <a:bodyPr/>
          <a:lstStyle/>
          <a:p>
            <a:fld id="{366868E6-AE7A-8244-875B-2B4C3F2D50AC}" type="slidenum">
              <a:rPr lang="nb-NO" smtClean="0"/>
              <a:t>‹#›</a:t>
            </a:fld>
            <a:endParaRPr lang="nb-NO"/>
          </a:p>
        </p:txBody>
      </p:sp>
      <p:pic>
        <p:nvPicPr>
          <p:cNvPr id="9" name="Bilde 8">
            <a:extLst>
              <a:ext uri="{FF2B5EF4-FFF2-40B4-BE49-F238E27FC236}">
                <a16:creationId xmlns:a16="http://schemas.microsoft.com/office/drawing/2014/main" id="{020C3AB0-AC04-EF4F-E6FC-8472E7EC1281}"/>
              </a:ext>
            </a:extLst>
          </p:cNvPr>
          <p:cNvPicPr>
            <a:picLocks noChangeAspect="1"/>
          </p:cNvPicPr>
          <p:nvPr userDrawn="1"/>
        </p:nvPicPr>
        <p:blipFill>
          <a:blip r:embed="rId2"/>
          <a:stretch>
            <a:fillRect/>
          </a:stretch>
        </p:blipFill>
        <p:spPr>
          <a:xfrm>
            <a:off x="184484" y="6004075"/>
            <a:ext cx="1532021" cy="768717"/>
          </a:xfrm>
          <a:prstGeom prst="rect">
            <a:avLst/>
          </a:prstGeom>
        </p:spPr>
      </p:pic>
      <p:sp>
        <p:nvSpPr>
          <p:cNvPr id="7" name="Plassholder for bilde 3">
            <a:extLst>
              <a:ext uri="{FF2B5EF4-FFF2-40B4-BE49-F238E27FC236}">
                <a16:creationId xmlns:a16="http://schemas.microsoft.com/office/drawing/2014/main" id="{0846C600-DABC-046A-AFA2-6F884C67628D}"/>
              </a:ext>
            </a:extLst>
          </p:cNvPr>
          <p:cNvSpPr>
            <a:spLocks noGrp="1"/>
          </p:cNvSpPr>
          <p:nvPr>
            <p:ph type="pic" idx="22"/>
          </p:nvPr>
        </p:nvSpPr>
        <p:spPr>
          <a:xfrm>
            <a:off x="957117"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10" name="Plassholder for bilde 3">
            <a:extLst>
              <a:ext uri="{FF2B5EF4-FFF2-40B4-BE49-F238E27FC236}">
                <a16:creationId xmlns:a16="http://schemas.microsoft.com/office/drawing/2014/main" id="{0A81618F-97B8-93E2-4C9E-13982F360A22}"/>
              </a:ext>
            </a:extLst>
          </p:cNvPr>
          <p:cNvSpPr>
            <a:spLocks noGrp="1"/>
          </p:cNvSpPr>
          <p:nvPr>
            <p:ph type="pic" idx="23"/>
          </p:nvPr>
        </p:nvSpPr>
        <p:spPr>
          <a:xfrm>
            <a:off x="957117"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3" name="Plassholder for bilde 3">
            <a:extLst>
              <a:ext uri="{FF2B5EF4-FFF2-40B4-BE49-F238E27FC236}">
                <a16:creationId xmlns:a16="http://schemas.microsoft.com/office/drawing/2014/main" id="{F707F166-254B-B46A-9E53-FFC15E7D3997}"/>
              </a:ext>
            </a:extLst>
          </p:cNvPr>
          <p:cNvSpPr>
            <a:spLocks noGrp="1"/>
          </p:cNvSpPr>
          <p:nvPr>
            <p:ph type="pic" idx="24"/>
          </p:nvPr>
        </p:nvSpPr>
        <p:spPr>
          <a:xfrm>
            <a:off x="6206417" y="1048549"/>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
        <p:nvSpPr>
          <p:cNvPr id="5" name="Plassholder for bilde 3">
            <a:extLst>
              <a:ext uri="{FF2B5EF4-FFF2-40B4-BE49-F238E27FC236}">
                <a16:creationId xmlns:a16="http://schemas.microsoft.com/office/drawing/2014/main" id="{93BAE799-0223-573A-1213-DC88D559846F}"/>
              </a:ext>
            </a:extLst>
          </p:cNvPr>
          <p:cNvSpPr>
            <a:spLocks noGrp="1"/>
          </p:cNvSpPr>
          <p:nvPr>
            <p:ph type="pic" idx="25"/>
          </p:nvPr>
        </p:nvSpPr>
        <p:spPr>
          <a:xfrm>
            <a:off x="6206417" y="3633550"/>
            <a:ext cx="5038502" cy="2393289"/>
          </a:xfrm>
          <a:prstGeom prst="rect">
            <a:avLst/>
          </a:prstGeom>
          <a:noFill/>
          <a:ln w="101600">
            <a:noFill/>
            <a:miter lim="800000"/>
          </a:ln>
        </p:spPr>
        <p:txBody>
          <a:bodyPr lIns="91439" tIns="45719" rIns="91439" bIns="45719" anchor="ctr">
            <a:noAutofit/>
          </a:bodyPr>
          <a:lstStyle>
            <a:lvl1pPr marL="0" indent="0" algn="ctr">
              <a:buNone/>
              <a:defRPr/>
            </a:lvl1pPr>
          </a:lstStyle>
          <a:p>
            <a:endParaRPr dirty="0"/>
          </a:p>
        </p:txBody>
      </p:sp>
    </p:spTree>
    <p:extLst>
      <p:ext uri="{BB962C8B-B14F-4D97-AF65-F5344CB8AC3E}">
        <p14:creationId xmlns:p14="http://schemas.microsoft.com/office/powerpoint/2010/main" val="294926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rtnerskap NHF">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C53809-3716-AEA6-EBEB-B797584F56F2}"/>
              </a:ext>
            </a:extLst>
          </p:cNvPr>
          <p:cNvPicPr>
            <a:picLocks noChangeAspect="1"/>
          </p:cNvPicPr>
          <p:nvPr userDrawn="1"/>
        </p:nvPicPr>
        <p:blipFill>
          <a:blip r:embed="rId2"/>
          <a:stretch>
            <a:fillRect/>
          </a:stretch>
        </p:blipFill>
        <p:spPr>
          <a:xfrm>
            <a:off x="1039132" y="2314734"/>
            <a:ext cx="4017735" cy="2015966"/>
          </a:xfrm>
          <a:prstGeom prst="rect">
            <a:avLst/>
          </a:prstGeom>
        </p:spPr>
      </p:pic>
      <p:sp>
        <p:nvSpPr>
          <p:cNvPr id="6" name="Plassholder for bilde 5">
            <a:extLst>
              <a:ext uri="{FF2B5EF4-FFF2-40B4-BE49-F238E27FC236}">
                <a16:creationId xmlns:a16="http://schemas.microsoft.com/office/drawing/2014/main" id="{A7555BDA-C99E-5384-BACB-3166A848BF0A}"/>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251069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n Tittelside – En linje">
    <p:bg>
      <p:bgPr>
        <a:solidFill>
          <a:schemeClr val="tx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2"/>
          <a:stretch>
            <a:fillRect/>
          </a:stretch>
        </p:blipFill>
        <p:spPr>
          <a:xfrm>
            <a:off x="749662" y="867409"/>
            <a:ext cx="2675330" cy="1342392"/>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3911246"/>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3694071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rtnerskap Landslag">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6787FF8-DA5C-71FD-ACF9-5631D9B75673}"/>
              </a:ext>
            </a:extLst>
          </p:cNvPr>
          <p:cNvPicPr>
            <a:picLocks noChangeAspect="1"/>
          </p:cNvPicPr>
          <p:nvPr userDrawn="1"/>
        </p:nvPicPr>
        <p:blipFill>
          <a:blip r:embed="rId2"/>
          <a:stretch>
            <a:fillRect/>
          </a:stretch>
        </p:blipFill>
        <p:spPr>
          <a:xfrm>
            <a:off x="1915884" y="2295071"/>
            <a:ext cx="2267857" cy="2267857"/>
          </a:xfrm>
          <a:prstGeom prst="rect">
            <a:avLst/>
          </a:prstGeom>
        </p:spPr>
      </p:pic>
      <p:sp>
        <p:nvSpPr>
          <p:cNvPr id="2" name="Plassholder for bilde 5">
            <a:extLst>
              <a:ext uri="{FF2B5EF4-FFF2-40B4-BE49-F238E27FC236}">
                <a16:creationId xmlns:a16="http://schemas.microsoft.com/office/drawing/2014/main" id="{DEF1E170-2984-FDDE-139E-88E35E9E2049}"/>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37039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nerskap REMA1000-ligaen">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C35504C-ED90-6088-8BC0-0785F5F6F93E}"/>
              </a:ext>
            </a:extLst>
          </p:cNvPr>
          <p:cNvPicPr>
            <a:picLocks noChangeAspect="1"/>
          </p:cNvPicPr>
          <p:nvPr userDrawn="1"/>
        </p:nvPicPr>
        <p:blipFill>
          <a:blip r:embed="rId2"/>
          <a:stretch>
            <a:fillRect/>
          </a:stretch>
        </p:blipFill>
        <p:spPr>
          <a:xfrm>
            <a:off x="1578609" y="1988420"/>
            <a:ext cx="2938780" cy="2881157"/>
          </a:xfrm>
          <a:prstGeom prst="rect">
            <a:avLst/>
          </a:prstGeom>
        </p:spPr>
      </p:pic>
      <p:sp>
        <p:nvSpPr>
          <p:cNvPr id="2" name="Plassholder for bilde 5">
            <a:extLst>
              <a:ext uri="{FF2B5EF4-FFF2-40B4-BE49-F238E27FC236}">
                <a16:creationId xmlns:a16="http://schemas.microsoft.com/office/drawing/2014/main" id="{54FA6F8C-C6FD-4B64-3FCC-3C81C1380967}"/>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59323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tnerskap Lerøyserie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C17545-C439-96E1-6648-92E23661299C}"/>
              </a:ext>
            </a:extLst>
          </p:cNvPr>
          <p:cNvPicPr>
            <a:picLocks noChangeAspect="1"/>
          </p:cNvPicPr>
          <p:nvPr userDrawn="1"/>
        </p:nvPicPr>
        <p:blipFill>
          <a:blip r:embed="rId2"/>
          <a:stretch>
            <a:fillRect/>
          </a:stretch>
        </p:blipFill>
        <p:spPr>
          <a:xfrm>
            <a:off x="1978769" y="1988420"/>
            <a:ext cx="2138459" cy="2881157"/>
          </a:xfrm>
          <a:prstGeom prst="rect">
            <a:avLst/>
          </a:prstGeom>
        </p:spPr>
      </p:pic>
      <p:sp>
        <p:nvSpPr>
          <p:cNvPr id="2" name="Plassholder for bilde 5">
            <a:extLst>
              <a:ext uri="{FF2B5EF4-FFF2-40B4-BE49-F238E27FC236}">
                <a16:creationId xmlns:a16="http://schemas.microsoft.com/office/drawing/2014/main" id="{2C6872BF-645C-306D-8EB6-D7C7E4080886}"/>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26468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tnerskap Bringserien">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09EF81-9265-4D4F-6F1F-3E8749B1D840}"/>
              </a:ext>
            </a:extLst>
          </p:cNvPr>
          <p:cNvPicPr>
            <a:picLocks noChangeAspect="1"/>
          </p:cNvPicPr>
          <p:nvPr userDrawn="1"/>
        </p:nvPicPr>
        <p:blipFill>
          <a:blip r:embed="rId2"/>
          <a:stretch>
            <a:fillRect/>
          </a:stretch>
        </p:blipFill>
        <p:spPr>
          <a:xfrm>
            <a:off x="1973221" y="1988420"/>
            <a:ext cx="2151264" cy="2881157"/>
          </a:xfrm>
          <a:prstGeom prst="rect">
            <a:avLst/>
          </a:prstGeom>
        </p:spPr>
      </p:pic>
      <p:sp>
        <p:nvSpPr>
          <p:cNvPr id="2" name="Plassholder for bilde 5">
            <a:extLst>
              <a:ext uri="{FF2B5EF4-FFF2-40B4-BE49-F238E27FC236}">
                <a16:creationId xmlns:a16="http://schemas.microsoft.com/office/drawing/2014/main" id="{FF8B6241-92C0-5778-5A23-5EB16682CE5F}"/>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spTree>
    <p:extLst>
      <p:ext uri="{BB962C8B-B14F-4D97-AF65-F5344CB8AC3E}">
        <p14:creationId xmlns:p14="http://schemas.microsoft.com/office/powerpoint/2010/main" val="177065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tnerskap NM Junior">
    <p:bg>
      <p:bgPr>
        <a:solidFill>
          <a:schemeClr val="accent3"/>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364BAC1E-BEE4-3950-33BB-73FAC91260A9}"/>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8" name="Bilde 7">
            <a:extLst>
              <a:ext uri="{FF2B5EF4-FFF2-40B4-BE49-F238E27FC236}">
                <a16:creationId xmlns:a16="http://schemas.microsoft.com/office/drawing/2014/main" id="{BFD828EE-4513-33AF-E5CF-3D969FF3268A}"/>
              </a:ext>
            </a:extLst>
          </p:cNvPr>
          <p:cNvPicPr>
            <a:picLocks noChangeAspect="1"/>
          </p:cNvPicPr>
          <p:nvPr userDrawn="1"/>
        </p:nvPicPr>
        <p:blipFill>
          <a:blip r:embed="rId2"/>
          <a:stretch>
            <a:fillRect/>
          </a:stretch>
        </p:blipFill>
        <p:spPr>
          <a:xfrm>
            <a:off x="1046267" y="2538052"/>
            <a:ext cx="3808800" cy="1781895"/>
          </a:xfrm>
          <a:prstGeom prst="rect">
            <a:avLst/>
          </a:prstGeom>
        </p:spPr>
      </p:pic>
    </p:spTree>
    <p:extLst>
      <p:ext uri="{BB962C8B-B14F-4D97-AF65-F5344CB8AC3E}">
        <p14:creationId xmlns:p14="http://schemas.microsoft.com/office/powerpoint/2010/main" val="4257326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tnerskap Final8">
    <p:bg>
      <p:bgPr>
        <a:solidFill>
          <a:schemeClr val="accent1"/>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90F933E6-3DA7-4ED8-E5B9-68A928E53DCC}"/>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33DD322F-3AF2-1665-AD6F-9B6BDEAC235F}"/>
              </a:ext>
            </a:extLst>
          </p:cNvPr>
          <p:cNvPicPr>
            <a:picLocks noChangeAspect="1"/>
          </p:cNvPicPr>
          <p:nvPr userDrawn="1"/>
        </p:nvPicPr>
        <p:blipFill>
          <a:blip r:embed="rId2"/>
          <a:stretch>
            <a:fillRect/>
          </a:stretch>
        </p:blipFill>
        <p:spPr>
          <a:xfrm>
            <a:off x="1046267" y="2538998"/>
            <a:ext cx="3805200" cy="1782295"/>
          </a:xfrm>
          <a:prstGeom prst="rect">
            <a:avLst/>
          </a:prstGeom>
        </p:spPr>
      </p:pic>
    </p:spTree>
    <p:extLst>
      <p:ext uri="{BB962C8B-B14F-4D97-AF65-F5344CB8AC3E}">
        <p14:creationId xmlns:p14="http://schemas.microsoft.com/office/powerpoint/2010/main" val="2192397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skap NM Veteran">
    <p:bg>
      <p:bgPr>
        <a:solidFill>
          <a:schemeClr val="accent4"/>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2D2C4FCC-37B3-4C35-A988-A6785BEE742A}"/>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0831EF9D-B4AC-564F-A179-B11CEDCC9EC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04727" y="2539277"/>
            <a:ext cx="4294800" cy="1782075"/>
          </a:xfrm>
          <a:prstGeom prst="rect">
            <a:avLst/>
          </a:prstGeom>
        </p:spPr>
      </p:pic>
    </p:spTree>
    <p:extLst>
      <p:ext uri="{BB962C8B-B14F-4D97-AF65-F5344CB8AC3E}">
        <p14:creationId xmlns:p14="http://schemas.microsoft.com/office/powerpoint/2010/main" val="612598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rtnerskap NM Beach">
    <p:bg>
      <p:bgPr>
        <a:solidFill>
          <a:schemeClr val="accent5"/>
        </a:solidFill>
        <a:effectLst/>
      </p:bgPr>
    </p:bg>
    <p:spTree>
      <p:nvGrpSpPr>
        <p:cNvPr id="1" name=""/>
        <p:cNvGrpSpPr/>
        <p:nvPr/>
      </p:nvGrpSpPr>
      <p:grpSpPr>
        <a:xfrm>
          <a:off x="0" y="0"/>
          <a:ext cx="0" cy="0"/>
          <a:chOff x="0" y="0"/>
          <a:chExt cx="0" cy="0"/>
        </a:xfrm>
      </p:grpSpPr>
      <p:sp>
        <p:nvSpPr>
          <p:cNvPr id="2" name="Plassholder for bilde 5">
            <a:extLst>
              <a:ext uri="{FF2B5EF4-FFF2-40B4-BE49-F238E27FC236}">
                <a16:creationId xmlns:a16="http://schemas.microsoft.com/office/drawing/2014/main" id="{26ECC200-2963-223A-919C-102CAA18CCFD}"/>
              </a:ext>
            </a:extLst>
          </p:cNvPr>
          <p:cNvSpPr>
            <a:spLocks noGrp="1"/>
          </p:cNvSpPr>
          <p:nvPr>
            <p:ph type="pic" sz="quarter" idx="10" hasCustomPrompt="1"/>
          </p:nvPr>
        </p:nvSpPr>
        <p:spPr>
          <a:xfrm>
            <a:off x="7268937" y="1549400"/>
            <a:ext cx="3759200" cy="3759200"/>
          </a:xfrm>
          <a:prstGeom prst="rect">
            <a:avLst/>
          </a:prstGeom>
        </p:spPr>
        <p:txBody>
          <a:bodyPr anchor="ctr"/>
          <a:lstStyle>
            <a:lvl1pPr marL="0" indent="0" algn="ctr">
              <a:buNone/>
              <a:defRPr b="0" i="0">
                <a:latin typeface="Metropolis" pitchFamily="2" charset="77"/>
              </a:defRPr>
            </a:lvl1pPr>
          </a:lstStyle>
          <a:p>
            <a:r>
              <a:rPr lang="nb-NO" dirty="0"/>
              <a:t>Partners logo</a:t>
            </a:r>
          </a:p>
        </p:txBody>
      </p:sp>
      <p:pic>
        <p:nvPicPr>
          <p:cNvPr id="6" name="Bilde 5">
            <a:extLst>
              <a:ext uri="{FF2B5EF4-FFF2-40B4-BE49-F238E27FC236}">
                <a16:creationId xmlns:a16="http://schemas.microsoft.com/office/drawing/2014/main" id="{66562D0C-9BF0-95BF-4DEF-0B9785B5CFC1}"/>
              </a:ext>
            </a:extLst>
          </p:cNvPr>
          <p:cNvPicPr>
            <a:picLocks noChangeAspect="1"/>
          </p:cNvPicPr>
          <p:nvPr userDrawn="1"/>
        </p:nvPicPr>
        <p:blipFill>
          <a:blip r:embed="rId2"/>
          <a:stretch>
            <a:fillRect/>
          </a:stretch>
        </p:blipFill>
        <p:spPr>
          <a:xfrm>
            <a:off x="1046267" y="2539277"/>
            <a:ext cx="3823200" cy="1782378"/>
          </a:xfrm>
          <a:prstGeom prst="rect">
            <a:avLst/>
          </a:prstGeom>
        </p:spPr>
      </p:pic>
    </p:spTree>
    <p:extLst>
      <p:ext uri="{BB962C8B-B14F-4D97-AF65-F5344CB8AC3E}">
        <p14:creationId xmlns:p14="http://schemas.microsoft.com/office/powerpoint/2010/main" val="1153817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HF">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C53809-3716-AEA6-EBEB-B797584F56F2}"/>
              </a:ext>
            </a:extLst>
          </p:cNvPr>
          <p:cNvPicPr>
            <a:picLocks noChangeAspect="1"/>
          </p:cNvPicPr>
          <p:nvPr userDrawn="1"/>
        </p:nvPicPr>
        <p:blipFill>
          <a:blip r:embed="rId2"/>
          <a:stretch>
            <a:fillRect/>
          </a:stretch>
        </p:blipFill>
        <p:spPr>
          <a:xfrm>
            <a:off x="3790931" y="2272393"/>
            <a:ext cx="4610138" cy="2313214"/>
          </a:xfrm>
          <a:prstGeom prst="rect">
            <a:avLst/>
          </a:prstGeom>
        </p:spPr>
      </p:pic>
    </p:spTree>
    <p:extLst>
      <p:ext uri="{BB962C8B-B14F-4D97-AF65-F5344CB8AC3E}">
        <p14:creationId xmlns:p14="http://schemas.microsoft.com/office/powerpoint/2010/main" val="2611098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lag">
    <p:bg>
      <p:bgPr>
        <a:solidFill>
          <a:schemeClr val="tx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8DEFFB6-8F5D-FAAD-B1F5-FAF20AD3C809}"/>
              </a:ext>
            </a:extLst>
          </p:cNvPr>
          <p:cNvPicPr>
            <a:picLocks noChangeAspect="1"/>
          </p:cNvPicPr>
          <p:nvPr userDrawn="1"/>
        </p:nvPicPr>
        <p:blipFill>
          <a:blip r:embed="rId2"/>
          <a:stretch>
            <a:fillRect/>
          </a:stretch>
        </p:blipFill>
        <p:spPr>
          <a:xfrm>
            <a:off x="4661806" y="1994807"/>
            <a:ext cx="2868387" cy="2868387"/>
          </a:xfrm>
          <a:prstGeom prst="rect">
            <a:avLst/>
          </a:prstGeom>
        </p:spPr>
      </p:pic>
    </p:spTree>
    <p:extLst>
      <p:ext uri="{BB962C8B-B14F-4D97-AF65-F5344CB8AC3E}">
        <p14:creationId xmlns:p14="http://schemas.microsoft.com/office/powerpoint/2010/main" val="318732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Tittelside – To linjer">
    <p:bg>
      <p:bgPr>
        <a:solidFill>
          <a:schemeClr val="tx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75B6CFB2-6CA7-110F-ACB0-5F1DEDD2F61A}"/>
              </a:ext>
            </a:extLst>
          </p:cNvPr>
          <p:cNvPicPr>
            <a:picLocks noChangeAspect="1"/>
          </p:cNvPicPr>
          <p:nvPr userDrawn="1"/>
        </p:nvPicPr>
        <p:blipFill>
          <a:blip r:embed="rId2"/>
          <a:stretch>
            <a:fillRect/>
          </a:stretch>
        </p:blipFill>
        <p:spPr>
          <a:xfrm>
            <a:off x="749662" y="867409"/>
            <a:ext cx="2675330" cy="1342392"/>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2357206"/>
          </a:xfrm>
        </p:spPr>
        <p:txBody>
          <a:bodyPr anchor="t">
            <a:noAutofit/>
          </a:bodyPr>
          <a:lstStyle>
            <a:lvl1pP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838199" y="5146864"/>
            <a:ext cx="5257801" cy="472991"/>
          </a:xfrm>
        </p:spPr>
        <p:txBody>
          <a:bodyPr/>
          <a:lstStyle>
            <a:lvl1pPr marL="0" indent="0">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478078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lag Rød">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6787FF8-DA5C-71FD-ACF9-5631D9B75673}"/>
              </a:ext>
            </a:extLst>
          </p:cNvPr>
          <p:cNvPicPr>
            <a:picLocks noChangeAspect="1"/>
          </p:cNvPicPr>
          <p:nvPr userDrawn="1"/>
        </p:nvPicPr>
        <p:blipFill>
          <a:blip r:embed="rId2"/>
          <a:stretch>
            <a:fillRect/>
          </a:stretch>
        </p:blipFill>
        <p:spPr>
          <a:xfrm>
            <a:off x="4661807" y="1994807"/>
            <a:ext cx="2868386" cy="2868386"/>
          </a:xfrm>
          <a:prstGeom prst="rect">
            <a:avLst/>
          </a:prstGeom>
        </p:spPr>
      </p:pic>
    </p:spTree>
    <p:extLst>
      <p:ext uri="{BB962C8B-B14F-4D97-AF65-F5344CB8AC3E}">
        <p14:creationId xmlns:p14="http://schemas.microsoft.com/office/powerpoint/2010/main" val="418144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MA1000-ligaen">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C35504C-ED90-6088-8BC0-0785F5F6F93E}"/>
              </a:ext>
            </a:extLst>
          </p:cNvPr>
          <p:cNvPicPr>
            <a:picLocks noChangeAspect="1"/>
          </p:cNvPicPr>
          <p:nvPr userDrawn="1"/>
        </p:nvPicPr>
        <p:blipFill>
          <a:blip r:embed="rId2"/>
          <a:stretch>
            <a:fillRect/>
          </a:stretch>
        </p:blipFill>
        <p:spPr>
          <a:xfrm>
            <a:off x="4388846" y="1755321"/>
            <a:ext cx="3414960" cy="3348000"/>
          </a:xfrm>
          <a:prstGeom prst="rect">
            <a:avLst/>
          </a:prstGeom>
        </p:spPr>
      </p:pic>
    </p:spTree>
    <p:extLst>
      <p:ext uri="{BB962C8B-B14F-4D97-AF65-F5344CB8AC3E}">
        <p14:creationId xmlns:p14="http://schemas.microsoft.com/office/powerpoint/2010/main" val="4275835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røyserie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C17545-C439-96E1-6648-92E23661299C}"/>
              </a:ext>
            </a:extLst>
          </p:cNvPr>
          <p:cNvPicPr>
            <a:picLocks noChangeAspect="1"/>
          </p:cNvPicPr>
          <p:nvPr userDrawn="1"/>
        </p:nvPicPr>
        <p:blipFill>
          <a:blip r:embed="rId2"/>
          <a:stretch>
            <a:fillRect/>
          </a:stretch>
        </p:blipFill>
        <p:spPr>
          <a:xfrm>
            <a:off x="4854000" y="1755646"/>
            <a:ext cx="2484000" cy="3346707"/>
          </a:xfrm>
          <a:prstGeom prst="rect">
            <a:avLst/>
          </a:prstGeom>
        </p:spPr>
      </p:pic>
    </p:spTree>
    <p:extLst>
      <p:ext uri="{BB962C8B-B14F-4D97-AF65-F5344CB8AC3E}">
        <p14:creationId xmlns:p14="http://schemas.microsoft.com/office/powerpoint/2010/main" val="3320479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ingserien">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09EF81-9265-4D4F-6F1F-3E8749B1D840}"/>
              </a:ext>
            </a:extLst>
          </p:cNvPr>
          <p:cNvPicPr>
            <a:picLocks noChangeAspect="1"/>
          </p:cNvPicPr>
          <p:nvPr userDrawn="1"/>
        </p:nvPicPr>
        <p:blipFill>
          <a:blip r:embed="rId2"/>
          <a:stretch>
            <a:fillRect/>
          </a:stretch>
        </p:blipFill>
        <p:spPr>
          <a:xfrm>
            <a:off x="4846800" y="1755964"/>
            <a:ext cx="2498400" cy="3346071"/>
          </a:xfrm>
          <a:prstGeom prst="rect">
            <a:avLst/>
          </a:prstGeom>
        </p:spPr>
      </p:pic>
    </p:spTree>
    <p:extLst>
      <p:ext uri="{BB962C8B-B14F-4D97-AF65-F5344CB8AC3E}">
        <p14:creationId xmlns:p14="http://schemas.microsoft.com/office/powerpoint/2010/main" val="159013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M Junior">
    <p:bg>
      <p:bgPr>
        <a:solidFill>
          <a:schemeClr val="accent3"/>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624AE9A-3B05-4559-E346-7CEA3290CF3C}"/>
              </a:ext>
            </a:extLst>
          </p:cNvPr>
          <p:cNvPicPr>
            <a:picLocks noChangeAspect="1"/>
          </p:cNvPicPr>
          <p:nvPr userDrawn="1"/>
        </p:nvPicPr>
        <p:blipFill>
          <a:blip r:embed="rId2"/>
          <a:stretch>
            <a:fillRect/>
          </a:stretch>
        </p:blipFill>
        <p:spPr>
          <a:xfrm>
            <a:off x="3957600" y="2428579"/>
            <a:ext cx="4276800" cy="2000843"/>
          </a:xfrm>
          <a:prstGeom prst="rect">
            <a:avLst/>
          </a:prstGeom>
        </p:spPr>
      </p:pic>
    </p:spTree>
    <p:extLst>
      <p:ext uri="{BB962C8B-B14F-4D97-AF65-F5344CB8AC3E}">
        <p14:creationId xmlns:p14="http://schemas.microsoft.com/office/powerpoint/2010/main" val="266720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M Final8">
    <p:bg>
      <p:bgPr>
        <a:solidFill>
          <a:schemeClr val="accen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914A5A8-39FC-AC6F-B0C6-BBCEAA07EC0D}"/>
              </a:ext>
            </a:extLst>
          </p:cNvPr>
          <p:cNvPicPr>
            <a:picLocks noChangeAspect="1"/>
          </p:cNvPicPr>
          <p:nvPr userDrawn="1"/>
        </p:nvPicPr>
        <p:blipFill>
          <a:blip r:embed="rId2"/>
          <a:stretch>
            <a:fillRect/>
          </a:stretch>
        </p:blipFill>
        <p:spPr>
          <a:xfrm>
            <a:off x="3959292" y="2428201"/>
            <a:ext cx="4273200" cy="2001499"/>
          </a:xfrm>
          <a:prstGeom prst="rect">
            <a:avLst/>
          </a:prstGeom>
        </p:spPr>
      </p:pic>
    </p:spTree>
    <p:extLst>
      <p:ext uri="{BB962C8B-B14F-4D97-AF65-F5344CB8AC3E}">
        <p14:creationId xmlns:p14="http://schemas.microsoft.com/office/powerpoint/2010/main" val="752369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M Veteran">
    <p:bg>
      <p:bgPr>
        <a:solidFill>
          <a:schemeClr val="accent4"/>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3CEC90E-39D3-597E-6F65-72B694B373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84072" y="2428200"/>
            <a:ext cx="4824000" cy="2001660"/>
          </a:xfrm>
          <a:prstGeom prst="rect">
            <a:avLst/>
          </a:prstGeom>
        </p:spPr>
      </p:pic>
    </p:spTree>
    <p:extLst>
      <p:ext uri="{BB962C8B-B14F-4D97-AF65-F5344CB8AC3E}">
        <p14:creationId xmlns:p14="http://schemas.microsoft.com/office/powerpoint/2010/main" val="1262491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M Beach">
    <p:bg>
      <p:bgPr>
        <a:solidFill>
          <a:schemeClr val="accent5"/>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94A30D6-BA9C-641A-6018-E3A3F9AF1FE5}"/>
              </a:ext>
            </a:extLst>
          </p:cNvPr>
          <p:cNvPicPr>
            <a:picLocks noChangeAspect="1"/>
          </p:cNvPicPr>
          <p:nvPr userDrawn="1"/>
        </p:nvPicPr>
        <p:blipFill>
          <a:blip r:embed="rId2"/>
          <a:stretch>
            <a:fillRect/>
          </a:stretch>
        </p:blipFill>
        <p:spPr>
          <a:xfrm>
            <a:off x="3949284" y="2428200"/>
            <a:ext cx="4294800" cy="2002238"/>
          </a:xfrm>
          <a:prstGeom prst="rect">
            <a:avLst/>
          </a:prstGeom>
        </p:spPr>
      </p:pic>
    </p:spTree>
    <p:extLst>
      <p:ext uri="{BB962C8B-B14F-4D97-AF65-F5344CB8AC3E}">
        <p14:creationId xmlns:p14="http://schemas.microsoft.com/office/powerpoint/2010/main" val="3630363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ønster">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tekst, skjerm, natthimmel&#10;&#10;Automatisk generert beskrivelse">
            <a:extLst>
              <a:ext uri="{FF2B5EF4-FFF2-40B4-BE49-F238E27FC236}">
                <a16:creationId xmlns:a16="http://schemas.microsoft.com/office/drawing/2014/main" id="{E1EB52B4-F956-9377-9EC3-C977FFDE34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9716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F512F64-3006-D20B-A497-E1BB8759434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04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tittel – En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3467099" y="3911246"/>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06.11.2024</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6" name="Bilde 5">
            <a:extLst>
              <a:ext uri="{FF2B5EF4-FFF2-40B4-BE49-F238E27FC236}">
                <a16:creationId xmlns:a16="http://schemas.microsoft.com/office/drawing/2014/main" id="{CF18619D-2B45-4C57-5065-FEF89ABD7A42}"/>
              </a:ext>
            </a:extLst>
          </p:cNvPr>
          <p:cNvPicPr>
            <a:picLocks noChangeAspect="1"/>
          </p:cNvPicPr>
          <p:nvPr userDrawn="1"/>
        </p:nvPicPr>
        <p:blipFill>
          <a:blip r:embed="rId3"/>
          <a:stretch>
            <a:fillRect/>
          </a:stretch>
        </p:blipFill>
        <p:spPr>
          <a:xfrm>
            <a:off x="184483" y="6004074"/>
            <a:ext cx="1532021" cy="768717"/>
          </a:xfrm>
          <a:prstGeom prst="rect">
            <a:avLst/>
          </a:prstGeom>
        </p:spPr>
      </p:pic>
    </p:spTree>
    <p:extLst>
      <p:ext uri="{BB962C8B-B14F-4D97-AF65-F5344CB8AC3E}">
        <p14:creationId xmlns:p14="http://schemas.microsoft.com/office/powerpoint/2010/main" val="2918186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027724-2842-8E60-7743-310549435E9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9546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D2C317F-2C9D-0583-C43D-16E75E0D35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6488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46E626D-B25A-EA48-7C9F-7EC28C3A19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11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B8C99E3-D7DD-035E-427A-3C8A195510D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5325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CEE2F7F-0D3F-686F-DB80-932D14D2E6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3665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BD8BA16-71D4-D9E2-B71C-8476760C058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234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2F173D2-F6E2-2A3B-F0B3-FA61D5DEF6E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2495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F85A995-C821-0467-F7B0-C313092745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6840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B3C6CAB-F6C6-4F42-7C60-8E0AF87FBC8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4486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EEC831B-110E-61DA-518C-CBA18D40168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036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tittel – To linje">
    <p:bg>
      <p:bgPr>
        <a:solidFill>
          <a:schemeClr val="tx2"/>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95BB778-06B0-E1C5-415A-A1E56A3A3206}"/>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06.11.2024</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6" name="Bilde 5">
            <a:extLst>
              <a:ext uri="{FF2B5EF4-FFF2-40B4-BE49-F238E27FC236}">
                <a16:creationId xmlns:a16="http://schemas.microsoft.com/office/drawing/2014/main" id="{CF18619D-2B45-4C57-5065-FEF89ABD7A42}"/>
              </a:ext>
            </a:extLst>
          </p:cNvPr>
          <p:cNvPicPr>
            <a:picLocks noChangeAspect="1"/>
          </p:cNvPicPr>
          <p:nvPr userDrawn="1"/>
        </p:nvPicPr>
        <p:blipFill>
          <a:blip r:embed="rId3"/>
          <a:stretch>
            <a:fillRect/>
          </a:stretch>
        </p:blipFill>
        <p:spPr>
          <a:xfrm>
            <a:off x="184483" y="6004074"/>
            <a:ext cx="1532021" cy="768717"/>
          </a:xfrm>
          <a:prstGeom prst="rect">
            <a:avLst/>
          </a:prstGeom>
        </p:spPr>
      </p:pic>
      <p:sp>
        <p:nvSpPr>
          <p:cNvPr id="7" name="Tittel 1">
            <a:extLst>
              <a:ext uri="{FF2B5EF4-FFF2-40B4-BE49-F238E27FC236}">
                <a16:creationId xmlns:a16="http://schemas.microsoft.com/office/drawing/2014/main" id="{815B63A2-1E9E-7A05-2775-2E0CA8784CD7}"/>
              </a:ext>
            </a:extLst>
          </p:cNvPr>
          <p:cNvSpPr>
            <a:spLocks noGrp="1"/>
          </p:cNvSpPr>
          <p:nvPr>
            <p:ph type="title" hasCustomPrompt="1"/>
          </p:nvPr>
        </p:nvSpPr>
        <p:spPr>
          <a:xfrm>
            <a:off x="838200" y="1797699"/>
            <a:ext cx="10515600" cy="2357206"/>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8" name="Plassholder for tekst 4">
            <a:extLst>
              <a:ext uri="{FF2B5EF4-FFF2-40B4-BE49-F238E27FC236}">
                <a16:creationId xmlns:a16="http://schemas.microsoft.com/office/drawing/2014/main" id="{1FEE3FD5-05C5-9DF7-1E5A-86E87AA2B21A}"/>
              </a:ext>
            </a:extLst>
          </p:cNvPr>
          <p:cNvSpPr>
            <a:spLocks noGrp="1"/>
          </p:cNvSpPr>
          <p:nvPr>
            <p:ph type="body" sz="quarter" idx="10" hasCustomPrompt="1"/>
          </p:nvPr>
        </p:nvSpPr>
        <p:spPr>
          <a:xfrm>
            <a:off x="3467099" y="4457053"/>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1737810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4E5A085-5C31-3CB9-4F9E-57A8E0DAD2B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8839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Mønster">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coelenterata, manet, natthimmel&#10;&#10;Automatisk generert beskrivelse">
            <a:extLst>
              <a:ext uri="{FF2B5EF4-FFF2-40B4-BE49-F238E27FC236}">
                <a16:creationId xmlns:a16="http://schemas.microsoft.com/office/drawing/2014/main" id="{09A22C45-7F00-9628-C4DB-C8AD4DF53E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0720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C792DEB-BEA1-D31A-1733-8E47B819D1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9604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5D8E16-A540-8411-716C-46F3B5CB761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5835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CE90918-CE40-CCAD-B135-91F5A8B38E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8923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Mønster">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0D78B01-C9F9-3F93-824B-7DA46949BB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397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ean Kapitteltittel – En linj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96A186-086C-63B9-2A98-A0EDA10D0C73}"/>
              </a:ext>
            </a:extLst>
          </p:cNvPr>
          <p:cNvSpPr>
            <a:spLocks noGrp="1"/>
          </p:cNvSpPr>
          <p:nvPr>
            <p:ph type="title" hasCustomPrompt="1"/>
          </p:nvPr>
        </p:nvSpPr>
        <p:spPr>
          <a:xfrm>
            <a:off x="838200" y="2487510"/>
            <a:ext cx="10515600" cy="1146027"/>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TITTEL</a:t>
            </a:r>
          </a:p>
        </p:txBody>
      </p:sp>
      <p:sp>
        <p:nvSpPr>
          <p:cNvPr id="5" name="Plassholder for tekst 4">
            <a:extLst>
              <a:ext uri="{FF2B5EF4-FFF2-40B4-BE49-F238E27FC236}">
                <a16:creationId xmlns:a16="http://schemas.microsoft.com/office/drawing/2014/main" id="{1D942178-3F8E-36F9-D922-D5FE3373A5AD}"/>
              </a:ext>
            </a:extLst>
          </p:cNvPr>
          <p:cNvSpPr>
            <a:spLocks noGrp="1"/>
          </p:cNvSpPr>
          <p:nvPr>
            <p:ph type="body" sz="quarter" idx="10" hasCustomPrompt="1"/>
          </p:nvPr>
        </p:nvSpPr>
        <p:spPr>
          <a:xfrm>
            <a:off x="3467099" y="3911246"/>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06.11.2024</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6" name="Bilde 5">
            <a:extLst>
              <a:ext uri="{FF2B5EF4-FFF2-40B4-BE49-F238E27FC236}">
                <a16:creationId xmlns:a16="http://schemas.microsoft.com/office/drawing/2014/main" id="{CF18619D-2B45-4C57-5065-FEF89ABD7A42}"/>
              </a:ext>
            </a:extLst>
          </p:cNvPr>
          <p:cNvPicPr>
            <a:picLocks noChangeAspect="1"/>
          </p:cNvPicPr>
          <p:nvPr userDrawn="1"/>
        </p:nvPicPr>
        <p:blipFill>
          <a:blip r:embed="rId2"/>
          <a:stretch>
            <a:fillRect/>
          </a:stretch>
        </p:blipFill>
        <p:spPr>
          <a:xfrm>
            <a:off x="184483" y="6004074"/>
            <a:ext cx="1532021" cy="768717"/>
          </a:xfrm>
          <a:prstGeom prst="rect">
            <a:avLst/>
          </a:prstGeom>
        </p:spPr>
      </p:pic>
    </p:spTree>
    <p:extLst>
      <p:ext uri="{BB962C8B-B14F-4D97-AF65-F5344CB8AC3E}">
        <p14:creationId xmlns:p14="http://schemas.microsoft.com/office/powerpoint/2010/main" val="284678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n Kapitteltittel – To linje">
    <p:bg>
      <p:bgPr>
        <a:solidFill>
          <a:schemeClr val="tx2"/>
        </a:solidFill>
        <a:effectLst/>
      </p:bgPr>
    </p:bg>
    <p:spTree>
      <p:nvGrpSpPr>
        <p:cNvPr id="1" name=""/>
        <p:cNvGrpSpPr/>
        <p:nvPr/>
      </p:nvGrpSpPr>
      <p:grpSpPr>
        <a:xfrm>
          <a:off x="0" y="0"/>
          <a:ext cx="0" cy="0"/>
          <a:chOff x="0" y="0"/>
          <a:chExt cx="0" cy="0"/>
        </a:xfrm>
      </p:grpSpPr>
      <p:sp>
        <p:nvSpPr>
          <p:cNvPr id="3" name="Plassholder for dato 3">
            <a:extLst>
              <a:ext uri="{FF2B5EF4-FFF2-40B4-BE49-F238E27FC236}">
                <a16:creationId xmlns:a16="http://schemas.microsoft.com/office/drawing/2014/main" id="{3108682F-FB09-9B80-F721-472CAE165D5F}"/>
              </a:ext>
            </a:extLst>
          </p:cNvPr>
          <p:cNvSpPr>
            <a:spLocks noGrp="1"/>
          </p:cNvSpPr>
          <p:nvPr>
            <p:ph type="dt" sz="half" idx="11"/>
          </p:nvPr>
        </p:nvSpPr>
        <p:spPr>
          <a:xfrm>
            <a:off x="8760145" y="6276140"/>
            <a:ext cx="2743200" cy="365125"/>
          </a:xfrm>
        </p:spPr>
        <p:txBody>
          <a:bodyPr/>
          <a:lstStyle/>
          <a:p>
            <a:fld id="{5E8638FF-FA8A-8648-873D-915E845A8DA8}" type="datetimeFigureOut">
              <a:rPr lang="nb-NO" smtClean="0"/>
              <a:t>06.11.2024</a:t>
            </a:fld>
            <a:endParaRPr lang="nb-NO"/>
          </a:p>
        </p:txBody>
      </p:sp>
      <p:sp>
        <p:nvSpPr>
          <p:cNvPr id="4" name="Plassholder for lysbildenummer 5">
            <a:extLst>
              <a:ext uri="{FF2B5EF4-FFF2-40B4-BE49-F238E27FC236}">
                <a16:creationId xmlns:a16="http://schemas.microsoft.com/office/drawing/2014/main" id="{93717046-1844-1747-FD05-E83208E76F4B}"/>
              </a:ext>
            </a:extLst>
          </p:cNvPr>
          <p:cNvSpPr>
            <a:spLocks noGrp="1"/>
          </p:cNvSpPr>
          <p:nvPr>
            <p:ph type="sldNum" sz="quarter" idx="12"/>
          </p:nvPr>
        </p:nvSpPr>
        <p:spPr>
          <a:xfrm>
            <a:off x="11503345" y="6276140"/>
            <a:ext cx="432275" cy="365125"/>
          </a:xfrm>
        </p:spPr>
        <p:txBody>
          <a:bodyPr/>
          <a:lstStyle/>
          <a:p>
            <a:fld id="{366868E6-AE7A-8244-875B-2B4C3F2D50AC}" type="slidenum">
              <a:rPr lang="nb-NO" smtClean="0"/>
              <a:t>‹#›</a:t>
            </a:fld>
            <a:endParaRPr lang="nb-NO"/>
          </a:p>
        </p:txBody>
      </p:sp>
      <p:pic>
        <p:nvPicPr>
          <p:cNvPr id="6" name="Bilde 5">
            <a:extLst>
              <a:ext uri="{FF2B5EF4-FFF2-40B4-BE49-F238E27FC236}">
                <a16:creationId xmlns:a16="http://schemas.microsoft.com/office/drawing/2014/main" id="{CF18619D-2B45-4C57-5065-FEF89ABD7A42}"/>
              </a:ext>
            </a:extLst>
          </p:cNvPr>
          <p:cNvPicPr>
            <a:picLocks noChangeAspect="1"/>
          </p:cNvPicPr>
          <p:nvPr userDrawn="1"/>
        </p:nvPicPr>
        <p:blipFill>
          <a:blip r:embed="rId2"/>
          <a:stretch>
            <a:fillRect/>
          </a:stretch>
        </p:blipFill>
        <p:spPr>
          <a:xfrm>
            <a:off x="184483" y="6004074"/>
            <a:ext cx="1532021" cy="768717"/>
          </a:xfrm>
          <a:prstGeom prst="rect">
            <a:avLst/>
          </a:prstGeom>
        </p:spPr>
      </p:pic>
      <p:sp>
        <p:nvSpPr>
          <p:cNvPr id="7" name="Tittel 1">
            <a:extLst>
              <a:ext uri="{FF2B5EF4-FFF2-40B4-BE49-F238E27FC236}">
                <a16:creationId xmlns:a16="http://schemas.microsoft.com/office/drawing/2014/main" id="{815B63A2-1E9E-7A05-2775-2E0CA8784CD7}"/>
              </a:ext>
            </a:extLst>
          </p:cNvPr>
          <p:cNvSpPr>
            <a:spLocks noGrp="1"/>
          </p:cNvSpPr>
          <p:nvPr>
            <p:ph type="title" hasCustomPrompt="1"/>
          </p:nvPr>
        </p:nvSpPr>
        <p:spPr>
          <a:xfrm>
            <a:off x="838200" y="1797699"/>
            <a:ext cx="10515600" cy="2357206"/>
          </a:xfrm>
        </p:spPr>
        <p:txBody>
          <a:bodyPr anchor="t">
            <a:noAutofit/>
          </a:bodyPr>
          <a:lstStyle>
            <a:lvl1pPr algn="ctr">
              <a:lnSpc>
                <a:spcPts val="9600"/>
              </a:lnSpc>
              <a:defRPr sz="9600" b="1" i="0" spc="50" baseline="0">
                <a:solidFill>
                  <a:schemeClr val="bg1"/>
                </a:solidFill>
                <a:latin typeface="FK Screamer Bold" pitchFamily="2" charset="77"/>
              </a:defRPr>
            </a:lvl1pPr>
          </a:lstStyle>
          <a:p>
            <a:r>
              <a:rPr lang="nb-NO" dirty="0"/>
              <a:t>KLIKK FOR Å REDIGERE TITTELSTIL</a:t>
            </a:r>
          </a:p>
        </p:txBody>
      </p:sp>
      <p:sp>
        <p:nvSpPr>
          <p:cNvPr id="8" name="Plassholder for tekst 4">
            <a:extLst>
              <a:ext uri="{FF2B5EF4-FFF2-40B4-BE49-F238E27FC236}">
                <a16:creationId xmlns:a16="http://schemas.microsoft.com/office/drawing/2014/main" id="{1FEE3FD5-05C5-9DF7-1E5A-86E87AA2B21A}"/>
              </a:ext>
            </a:extLst>
          </p:cNvPr>
          <p:cNvSpPr>
            <a:spLocks noGrp="1"/>
          </p:cNvSpPr>
          <p:nvPr>
            <p:ph type="body" sz="quarter" idx="10" hasCustomPrompt="1"/>
          </p:nvPr>
        </p:nvSpPr>
        <p:spPr>
          <a:xfrm>
            <a:off x="3467099" y="4457053"/>
            <a:ext cx="5257801" cy="472991"/>
          </a:xfrm>
        </p:spPr>
        <p:txBody>
          <a:bodyPr/>
          <a:lstStyle>
            <a:lvl1pPr marL="0" indent="0" algn="ctr">
              <a:buNone/>
              <a:defRPr b="0" i="0">
                <a:solidFill>
                  <a:schemeClr val="bg1"/>
                </a:solidFill>
                <a:latin typeface="Metropolis Light" pitchFamily="2" charset="77"/>
                <a:cs typeface="Metropolis Ligh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undertittel</a:t>
            </a:r>
          </a:p>
        </p:txBody>
      </p:sp>
    </p:spTree>
    <p:extLst>
      <p:ext uri="{BB962C8B-B14F-4D97-AF65-F5344CB8AC3E}">
        <p14:creationId xmlns:p14="http://schemas.microsoft.com/office/powerpoint/2010/main" val="199884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06.11.2024</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129958863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5" r:id="rId4"/>
    <p:sldLayoutId id="2147483676" r:id="rId5"/>
    <p:sldLayoutId id="2147483673" r:id="rId6"/>
    <p:sldLayoutId id="2147483674" r:id="rId7"/>
    <p:sldLayoutId id="2147483677" r:id="rId8"/>
    <p:sldLayoutId id="2147483678" r:id="rId9"/>
    <p:sldLayoutId id="2147483796" r:id="rId10"/>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06.11.2024</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23387571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4" r:id="rId11"/>
    <p:sldLayoutId id="2147483793" r:id="rId12"/>
    <p:sldLayoutId id="2147483712" r:id="rId13"/>
    <p:sldLayoutId id="2147483794" r:id="rId14"/>
    <p:sldLayoutId id="2147483713" r:id="rId15"/>
    <p:sldLayoutId id="2147483750" r:id="rId16"/>
    <p:sldLayoutId id="2147483770" r:id="rId17"/>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8AFCE45-13E7-1F72-6E2C-8BF1802B8B07}"/>
              </a:ext>
            </a:extLst>
          </p:cNvPr>
          <p:cNvSpPr>
            <a:spLocks noGrp="1"/>
          </p:cNvSpPr>
          <p:nvPr>
            <p:ph type="title"/>
          </p:nvPr>
        </p:nvSpPr>
        <p:spPr>
          <a:xfrm>
            <a:off x="709863" y="682773"/>
            <a:ext cx="923624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EC0A6A6-BD09-38C1-F29E-C50AAE734CA4}"/>
              </a:ext>
            </a:extLst>
          </p:cNvPr>
          <p:cNvSpPr>
            <a:spLocks noGrp="1"/>
          </p:cNvSpPr>
          <p:nvPr>
            <p:ph type="body" idx="1"/>
          </p:nvPr>
        </p:nvSpPr>
        <p:spPr>
          <a:xfrm>
            <a:off x="709863" y="2187723"/>
            <a:ext cx="9236242" cy="359778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908F93EF-724F-5313-7CD1-51825694E80D}"/>
              </a:ext>
            </a:extLst>
          </p:cNvPr>
          <p:cNvSpPr>
            <a:spLocks noGrp="1"/>
          </p:cNvSpPr>
          <p:nvPr>
            <p:ph type="dt" sz="half" idx="2"/>
          </p:nvPr>
        </p:nvSpPr>
        <p:spPr>
          <a:xfrm>
            <a:off x="8760145" y="6276140"/>
            <a:ext cx="2743200"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5E8638FF-FA8A-8648-873D-915E845A8DA8}" type="datetimeFigureOut">
              <a:rPr lang="nb-NO" smtClean="0"/>
              <a:pPr/>
              <a:t>06.11.2024</a:t>
            </a:fld>
            <a:endParaRPr lang="nb-NO"/>
          </a:p>
        </p:txBody>
      </p:sp>
      <p:sp>
        <p:nvSpPr>
          <p:cNvPr id="6" name="Plassholder for lysbildenummer 5">
            <a:extLst>
              <a:ext uri="{FF2B5EF4-FFF2-40B4-BE49-F238E27FC236}">
                <a16:creationId xmlns:a16="http://schemas.microsoft.com/office/drawing/2014/main" id="{6AC48D9D-6ACE-018E-7FFD-BD5C3664938B}"/>
              </a:ext>
            </a:extLst>
          </p:cNvPr>
          <p:cNvSpPr>
            <a:spLocks noGrp="1"/>
          </p:cNvSpPr>
          <p:nvPr>
            <p:ph type="sldNum" sz="quarter" idx="4"/>
          </p:nvPr>
        </p:nvSpPr>
        <p:spPr>
          <a:xfrm>
            <a:off x="11503345" y="6276140"/>
            <a:ext cx="432275" cy="365125"/>
          </a:xfrm>
          <a:prstGeom prst="rect">
            <a:avLst/>
          </a:prstGeom>
        </p:spPr>
        <p:txBody>
          <a:bodyPr vert="horz" lIns="91440" tIns="45720" rIns="91440" bIns="45720" rtlCol="0" anchor="ctr"/>
          <a:lstStyle>
            <a:lvl1pPr algn="r">
              <a:defRPr sz="1000" b="0" i="0">
                <a:solidFill>
                  <a:srgbClr val="9B9B9B"/>
                </a:solidFill>
                <a:latin typeface="Metropolis Light" pitchFamily="2" charset="77"/>
                <a:cs typeface="Metropolis Light" pitchFamily="2" charset="77"/>
              </a:defRPr>
            </a:lvl1pPr>
          </a:lstStyle>
          <a:p>
            <a:fld id="{366868E6-AE7A-8244-875B-2B4C3F2D50AC}" type="slidenum">
              <a:rPr lang="nb-NO" smtClean="0"/>
              <a:pPr/>
              <a:t>‹#›</a:t>
            </a:fld>
            <a:endParaRPr lang="nb-NO"/>
          </a:p>
        </p:txBody>
      </p:sp>
    </p:spTree>
    <p:extLst>
      <p:ext uri="{BB962C8B-B14F-4D97-AF65-F5344CB8AC3E}">
        <p14:creationId xmlns:p14="http://schemas.microsoft.com/office/powerpoint/2010/main" val="822364460"/>
      </p:ext>
    </p:extLst>
  </p:cSld>
  <p:clrMap bg1="lt1" tx1="dk1" bg2="lt2" tx2="dk2" accent1="accent1" accent2="accent2" accent3="accent3" accent4="accent4" accent5="accent5" accent6="accent6" hlink="hlink" folHlink="folHlink"/>
  <p:sldLayoutIdLst>
    <p:sldLayoutId id="2147483749"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3200" b="1" i="0" kern="1200">
          <a:solidFill>
            <a:schemeClr val="tx1"/>
          </a:solidFill>
          <a:latin typeface="Metropolis Semi Bold" pitchFamily="2" charset="77"/>
          <a:ea typeface="+mj-ea"/>
          <a:cs typeface="Metropolis Semi 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etropolis" pitchFamily="2" charset="77"/>
          <a:ea typeface="+mn-ea"/>
          <a:cs typeface="Metropoli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tropolis" pitchFamily="2" charset="77"/>
          <a:ea typeface="+mn-ea"/>
          <a:cs typeface="Metropoli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etropolis" pitchFamily="2" charset="77"/>
          <a:ea typeface="+mn-ea"/>
          <a:cs typeface="Metropoli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E33B93F-72CF-10F7-4A64-C66360934CA1}"/>
              </a:ext>
            </a:extLst>
          </p:cNvPr>
          <p:cNvSpPr/>
          <p:nvPr userDrawn="1"/>
        </p:nvSpPr>
        <p:spPr>
          <a:xfrm>
            <a:off x="6096001"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56429480"/>
      </p:ext>
    </p:extLst>
  </p:cSld>
  <p:clrMap bg1="lt1" tx1="dk1" bg2="lt2" tx2="dk2" accent1="accent1" accent2="accent2" accent3="accent3" accent4="accent4" accent5="accent5" accent6="accent6" hlink="hlink" folHlink="folHlink"/>
  <p:sldLayoutIdLst>
    <p:sldLayoutId id="2147483773" r:id="rId1"/>
    <p:sldLayoutId id="2147483778" r:id="rId2"/>
    <p:sldLayoutId id="2147483774" r:id="rId3"/>
    <p:sldLayoutId id="2147483775" r:id="rId4"/>
    <p:sldLayoutId id="2147483776" r:id="rId5"/>
    <p:sldLayoutId id="2147483777" r:id="rId6"/>
    <p:sldLayoutId id="2147483779" r:id="rId7"/>
    <p:sldLayoutId id="2147483780" r:id="rId8"/>
    <p:sldLayoutId id="2147483781" r:id="rId9"/>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54611"/>
      </p:ext>
    </p:extLst>
  </p:cSld>
  <p:clrMap bg1="lt1" tx1="dk1" bg2="lt2" tx2="dk2" accent1="accent1" accent2="accent2" accent3="accent3" accent4="accent4" accent5="accent5" accent6="accent6" hlink="hlink" folHlink="folHlink"/>
  <p:sldLayoutIdLst>
    <p:sldLayoutId id="2147483783" r:id="rId1"/>
    <p:sldLayoutId id="2147483792"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50229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l" defTabSz="914400" rtl="0" eaLnBrk="1" latinLnBrk="0" hangingPunct="1">
        <a:lnSpc>
          <a:spcPct val="90000"/>
        </a:lnSpc>
        <a:spcBef>
          <a:spcPct val="0"/>
        </a:spcBef>
        <a:buNone/>
        <a:defRPr sz="3200" b="1" i="0" kern="1200">
          <a:solidFill>
            <a:schemeClr val="tx1"/>
          </a:solidFill>
          <a:latin typeface="Akkurat Bold" panose="02000500000000000000" pitchFamily="2" charset="77"/>
          <a:ea typeface="+mj-ea"/>
          <a:cs typeface="Circular Std Medium"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kkurat Regular" panose="02000500000000000000" pitchFamily="2" charset="77"/>
          <a:ea typeface="+mn-ea"/>
          <a:cs typeface="Circular Std Book Italic"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kkurat Regular" panose="02000500000000000000" pitchFamily="2" charset="77"/>
          <a:ea typeface="+mn-ea"/>
          <a:cs typeface="Circular Std Book Italic"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kkurat Regular" panose="02000500000000000000" pitchFamily="2"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https://player.vimeo.com/video/780752727?app_id=122963"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7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448928-BBB4-984B-0EB6-F40080C5FDA1}"/>
              </a:ext>
            </a:extLst>
          </p:cNvPr>
          <p:cNvSpPr>
            <a:spLocks noGrp="1"/>
          </p:cNvSpPr>
          <p:nvPr>
            <p:ph type="title"/>
          </p:nvPr>
        </p:nvSpPr>
        <p:spPr/>
        <p:txBody>
          <a:bodyPr/>
          <a:lstStyle/>
          <a:p>
            <a:r>
              <a:rPr lang="nb-NO" b="1" i="0" u="none" strike="noStrike" dirty="0">
                <a:solidFill>
                  <a:srgbClr val="0A1E5E"/>
                </a:solidFill>
                <a:effectLst/>
                <a:latin typeface="Arial" panose="020B0604020202020204" pitchFamily="34" charset="0"/>
              </a:rPr>
              <a:t>Viktig prinsipp</a:t>
            </a:r>
            <a:r>
              <a:rPr lang="nb-NO" b="0" i="0" dirty="0">
                <a:solidFill>
                  <a:srgbClr val="000000"/>
                </a:solidFill>
                <a:effectLst/>
                <a:latin typeface="Arial" panose="020B0604020202020204" pitchFamily="34" charset="0"/>
              </a:rPr>
              <a:t>​</a:t>
            </a:r>
            <a:endParaRPr lang="nb-NO" dirty="0"/>
          </a:p>
        </p:txBody>
      </p:sp>
      <p:sp>
        <p:nvSpPr>
          <p:cNvPr id="3" name="Plassholder for innhold 2">
            <a:extLst>
              <a:ext uri="{FF2B5EF4-FFF2-40B4-BE49-F238E27FC236}">
                <a16:creationId xmlns:a16="http://schemas.microsoft.com/office/drawing/2014/main" id="{06ECDF7D-95AA-2887-F0E3-C830A276A4D1}"/>
              </a:ext>
            </a:extLst>
          </p:cNvPr>
          <p:cNvSpPr>
            <a:spLocks noGrp="1"/>
          </p:cNvSpPr>
          <p:nvPr>
            <p:ph idx="1"/>
          </p:nvPr>
        </p:nvSpPr>
        <p:spPr/>
        <p:txBody>
          <a:bodyPr>
            <a:normAutofit/>
          </a:bodyPr>
          <a:lstStyle/>
          <a:p>
            <a:pPr algn="l" rtl="0" fontAlgn="base"/>
            <a:r>
              <a:rPr lang="nb-NO" b="1" i="0" u="none" strike="noStrike" dirty="0">
                <a:solidFill>
                  <a:srgbClr val="0A1E5E"/>
                </a:solidFill>
                <a:effectLst/>
                <a:latin typeface="Arial" panose="020B0604020202020204" pitchFamily="34" charset="0"/>
              </a:rPr>
              <a:t>Ingen har lov til å skade andre, eller utsette andre for fare.</a:t>
            </a:r>
            <a:r>
              <a:rPr lang="nb-NO" b="0" i="0" dirty="0">
                <a:solidFill>
                  <a:srgbClr val="000000"/>
                </a:solidFill>
                <a:effectLst/>
                <a:latin typeface="Arial" panose="020B0604020202020204" pitchFamily="34" charset="0"/>
              </a:rPr>
              <a:t>​</a:t>
            </a:r>
            <a:endParaRPr lang="nb-NO" b="0" i="0" dirty="0">
              <a:solidFill>
                <a:srgbClr val="000000"/>
              </a:solidFill>
              <a:effectLst/>
              <a:latin typeface="Segoe UI" panose="020B0502040204020203" pitchFamily="34" charset="0"/>
            </a:endParaRPr>
          </a:p>
          <a:p>
            <a:pPr algn="l" rtl="0" fontAlgn="base"/>
            <a:r>
              <a:rPr lang="nb-NO" b="0" i="0" u="none" strike="noStrike" dirty="0">
                <a:solidFill>
                  <a:srgbClr val="0A1E5E"/>
                </a:solidFill>
                <a:effectLst/>
                <a:latin typeface="Arial" panose="020B0604020202020204" pitchFamily="34" charset="0"/>
              </a:rPr>
              <a:t>Dommer barnehåndball må følge opp dette prinsippet gjennom god og tydelig veiledning sammen med trener og lagleder.</a:t>
            </a:r>
            <a:r>
              <a:rPr lang="en-US" b="0" i="0" dirty="0">
                <a:solidFill>
                  <a:srgbClr val="000000"/>
                </a:solidFill>
                <a:effectLst/>
                <a:latin typeface="Arial" panose="020B0604020202020204" pitchFamily="34" charset="0"/>
              </a:rPr>
              <a:t>​</a:t>
            </a:r>
          </a:p>
          <a:p>
            <a:pPr algn="l" rtl="0" fontAlgn="base"/>
            <a:endParaRPr lang="nb-NO" b="0" i="0" dirty="0">
              <a:solidFill>
                <a:srgbClr val="000000"/>
              </a:solidFill>
              <a:effectLst/>
              <a:latin typeface="Arial" panose="020B0604020202020204" pitchFamily="34" charset="0"/>
            </a:endParaRPr>
          </a:p>
          <a:p>
            <a:pPr algn="l" rtl="0" fontAlgn="base"/>
            <a:r>
              <a:rPr lang="nb-NO" b="1" i="0" u="none" strike="noStrike" dirty="0">
                <a:solidFill>
                  <a:srgbClr val="0A1E5E"/>
                </a:solidFill>
                <a:effectLst/>
                <a:latin typeface="Arial" panose="020B0604020202020204" pitchFamily="34" charset="0"/>
              </a:rPr>
              <a:t>Vi har 3 huskeregler som ligger i bunn for å danne et best mulig grunnlag for prinsippet: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nb-NO" b="0" i="0" u="none" strike="noStrike" dirty="0">
                <a:solidFill>
                  <a:srgbClr val="0A1E5E"/>
                </a:solidFill>
                <a:effectLst/>
                <a:latin typeface="Arial" panose="020B0604020202020204" pitchFamily="34" charset="0"/>
              </a:rPr>
              <a:t>Ansikt til ansikt tåler vi litt</a:t>
            </a:r>
            <a:r>
              <a:rPr lang="en-US" b="0" i="0" dirty="0">
                <a:solidFill>
                  <a:srgbClr val="000000"/>
                </a:solidFill>
                <a:effectLst/>
                <a:latin typeface="Arial" panose="020B0604020202020204" pitchFamily="34" charset="0"/>
              </a:rPr>
              <a:t>​ - </a:t>
            </a:r>
            <a:r>
              <a:rPr lang="en-US" b="0" i="0" dirty="0" err="1">
                <a:solidFill>
                  <a:srgbClr val="000000"/>
                </a:solidFill>
                <a:effectLst/>
                <a:latin typeface="Arial" panose="020B0604020202020204" pitchFamily="34" charset="0"/>
              </a:rPr>
              <a:t>Forfra</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b="0" i="0" u="none" strike="noStrike" dirty="0">
                <a:solidFill>
                  <a:srgbClr val="0A1E5E"/>
                </a:solidFill>
                <a:effectLst/>
                <a:latin typeface="Arial" panose="020B0604020202020204" pitchFamily="34" charset="0"/>
              </a:rPr>
              <a:t>Side ved side tåler vi litt mindre</a:t>
            </a:r>
            <a:r>
              <a:rPr lang="en-US" b="0" i="0" dirty="0">
                <a:solidFill>
                  <a:srgbClr val="000000"/>
                </a:solidFill>
                <a:effectLst/>
                <a:latin typeface="Arial" panose="020B0604020202020204" pitchFamily="34" charset="0"/>
              </a:rPr>
              <a:t>​ - Fra </a:t>
            </a:r>
            <a:r>
              <a:rPr lang="en-US" b="0" i="0" dirty="0" err="1">
                <a:solidFill>
                  <a:srgbClr val="000000"/>
                </a:solidFill>
                <a:effectLst/>
                <a:latin typeface="Arial" panose="020B0604020202020204" pitchFamily="34" charset="0"/>
              </a:rPr>
              <a:t>siden</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b="0" i="0" u="none" strike="noStrike" dirty="0">
                <a:solidFill>
                  <a:srgbClr val="0A1E5E"/>
                </a:solidFill>
                <a:effectLst/>
                <a:latin typeface="Arial" panose="020B0604020202020204" pitchFamily="34" charset="0"/>
              </a:rPr>
              <a:t>Bakfra tåler vi ingenting</a:t>
            </a:r>
            <a:r>
              <a:rPr lang="en-US" b="0" i="0" dirty="0">
                <a:solidFill>
                  <a:srgbClr val="000000"/>
                </a:solidFill>
                <a:effectLst/>
                <a:latin typeface="Arial" panose="020B0604020202020204" pitchFamily="34" charset="0"/>
              </a:rPr>
              <a:t>​ - </a:t>
            </a:r>
            <a:r>
              <a:rPr lang="en-US" b="0" i="0" dirty="0" err="1">
                <a:solidFill>
                  <a:srgbClr val="000000"/>
                </a:solidFill>
                <a:effectLst/>
                <a:latin typeface="Arial" panose="020B0604020202020204" pitchFamily="34" charset="0"/>
              </a:rPr>
              <a:t>Bakfra</a:t>
            </a:r>
            <a:endParaRPr lang="en-US" b="0" i="0" dirty="0">
              <a:solidFill>
                <a:srgbClr val="000000"/>
              </a:solidFill>
              <a:effectLst/>
              <a:latin typeface="Arial" panose="020B0604020202020204" pitchFamily="34" charset="0"/>
            </a:endParaRPr>
          </a:p>
          <a:p>
            <a:endParaRPr lang="nb-NO" dirty="0"/>
          </a:p>
        </p:txBody>
      </p:sp>
    </p:spTree>
    <p:extLst>
      <p:ext uri="{BB962C8B-B14F-4D97-AF65-F5344CB8AC3E}">
        <p14:creationId xmlns:p14="http://schemas.microsoft.com/office/powerpoint/2010/main" val="2614964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8C30E-B5CD-4E95-9DC8-0ACB3C4B3D19}"/>
              </a:ext>
            </a:extLst>
          </p:cNvPr>
          <p:cNvSpPr>
            <a:spLocks noGrp="1"/>
          </p:cNvSpPr>
          <p:nvPr>
            <p:ph type="title"/>
          </p:nvPr>
        </p:nvSpPr>
        <p:spPr/>
        <p:txBody>
          <a:bodyPr/>
          <a:lstStyle/>
          <a:p>
            <a:r>
              <a:rPr lang="nb-NO"/>
              <a:t>Utespiller tillatt/ikke tillatt</a:t>
            </a:r>
            <a:endParaRPr lang="nb-NO" sz="1400"/>
          </a:p>
        </p:txBody>
      </p:sp>
      <p:sp>
        <p:nvSpPr>
          <p:cNvPr id="3" name="Plassholder for innhold 2">
            <a:extLst>
              <a:ext uri="{FF2B5EF4-FFF2-40B4-BE49-F238E27FC236}">
                <a16:creationId xmlns:a16="http://schemas.microsoft.com/office/drawing/2014/main" id="{EB143CA9-1367-4BB6-ACB4-3FCBCA4FCBF9}"/>
              </a:ext>
            </a:extLst>
          </p:cNvPr>
          <p:cNvSpPr>
            <a:spLocks noGrp="1"/>
          </p:cNvSpPr>
          <p:nvPr>
            <p:ph idx="1"/>
          </p:nvPr>
        </p:nvSpPr>
        <p:spPr/>
        <p:txBody>
          <a:bodyPr>
            <a:normAutofit lnSpcReduction="10000"/>
          </a:bodyPr>
          <a:lstStyle/>
          <a:p>
            <a:pPr marL="0" indent="0">
              <a:buNone/>
            </a:pPr>
            <a:r>
              <a:rPr lang="nb-NO" dirty="0"/>
              <a:t>Tillatt:</a:t>
            </a:r>
          </a:p>
          <a:p>
            <a:pPr lvl="0"/>
            <a:r>
              <a:rPr lang="nb-NO" dirty="0"/>
              <a:t>Kaste, fange, stoppe, støte, slå og bokse ballen ved å benytte hender, armer, hode, kropp, lår eller knær</a:t>
            </a:r>
          </a:p>
          <a:p>
            <a:pPr lvl="0"/>
            <a:r>
              <a:rPr lang="nb-NO" dirty="0"/>
              <a:t>Holde ballen i inntil 3 sekunder (også når det ligger på gulvet)</a:t>
            </a:r>
          </a:p>
          <a:p>
            <a:pPr lvl="0"/>
            <a:r>
              <a:rPr lang="nb-NO" dirty="0"/>
              <a:t>Ta 3-tre skritt med ballen i hendene</a:t>
            </a:r>
          </a:p>
          <a:p>
            <a:pPr lvl="0"/>
            <a:r>
              <a:rPr lang="nb-NO" dirty="0"/>
              <a:t>Blokkere skudd med armer eller hender</a:t>
            </a:r>
          </a:p>
          <a:p>
            <a:pPr lvl="0"/>
            <a:r>
              <a:rPr lang="nb-NO" dirty="0"/>
              <a:t>Stenge en motspiller med kroppen, også når han ikke har ballen</a:t>
            </a:r>
          </a:p>
        </p:txBody>
      </p:sp>
      <p:graphicFrame>
        <p:nvGraphicFramePr>
          <p:cNvPr id="8" name="Plassholder for innhold 7">
            <a:extLst>
              <a:ext uri="{FF2B5EF4-FFF2-40B4-BE49-F238E27FC236}">
                <a16:creationId xmlns:a16="http://schemas.microsoft.com/office/drawing/2014/main" id="{C157243F-4C94-E149-0DE7-2B4E7F7B2B80}"/>
              </a:ext>
            </a:extLst>
          </p:cNvPr>
          <p:cNvGraphicFramePr>
            <a:graphicFrameLocks noGrp="1"/>
          </p:cNvGraphicFramePr>
          <p:nvPr>
            <p:ph idx="13"/>
            <p:extLst>
              <p:ext uri="{D42A27DB-BD31-4B8C-83A1-F6EECF244321}">
                <p14:modId xmlns:p14="http://schemas.microsoft.com/office/powerpoint/2010/main" val="3581507925"/>
              </p:ext>
            </p:extLst>
          </p:nvPr>
        </p:nvGraphicFramePr>
        <p:xfrm>
          <a:off x="5634038" y="2187575"/>
          <a:ext cx="4311650" cy="359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470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A48AA8-22F1-4E3A-8FA3-CEC285286A1A}"/>
              </a:ext>
            </a:extLst>
          </p:cNvPr>
          <p:cNvSpPr>
            <a:spLocks noGrp="1"/>
          </p:cNvSpPr>
          <p:nvPr>
            <p:ph type="title"/>
          </p:nvPr>
        </p:nvSpPr>
        <p:spPr/>
        <p:txBody>
          <a:bodyPr/>
          <a:lstStyle/>
          <a:p>
            <a:pPr algn="ctr"/>
            <a:r>
              <a:rPr lang="nb-NO"/>
              <a:t>Utespiller tillatt/ikke tillatt forts.</a:t>
            </a:r>
            <a:br>
              <a:rPr lang="nb-NO"/>
            </a:br>
            <a:endParaRPr lang="nb-NO" sz="1400"/>
          </a:p>
        </p:txBody>
      </p:sp>
      <p:sp>
        <p:nvSpPr>
          <p:cNvPr id="3" name="Plassholder for innhold 2">
            <a:extLst>
              <a:ext uri="{FF2B5EF4-FFF2-40B4-BE49-F238E27FC236}">
                <a16:creationId xmlns:a16="http://schemas.microsoft.com/office/drawing/2014/main" id="{AD2A415F-53B8-490E-94BA-D8D5E06FBE2D}"/>
              </a:ext>
            </a:extLst>
          </p:cNvPr>
          <p:cNvSpPr>
            <a:spLocks noGrp="1"/>
          </p:cNvSpPr>
          <p:nvPr>
            <p:ph idx="1"/>
          </p:nvPr>
        </p:nvSpPr>
        <p:spPr/>
        <p:txBody>
          <a:bodyPr>
            <a:normAutofit fontScale="85000" lnSpcReduction="10000"/>
          </a:bodyPr>
          <a:lstStyle/>
          <a:p>
            <a:pPr marL="0" indent="0">
              <a:buNone/>
            </a:pPr>
            <a:r>
              <a:rPr lang="nb-NO" dirty="0"/>
              <a:t>Ikke tillatt:</a:t>
            </a:r>
          </a:p>
          <a:p>
            <a:pPr lvl="0"/>
            <a:r>
              <a:rPr lang="nb-NO" dirty="0"/>
              <a:t>Med en eller begge hendene å rykke eller å slå bort en ball som en motspiller holder i grep</a:t>
            </a:r>
          </a:p>
          <a:p>
            <a:pPr lvl="0"/>
            <a:r>
              <a:rPr lang="nb-NO" dirty="0"/>
              <a:t>Stenge eller hindre en motspiller med armer, hender eller ben</a:t>
            </a:r>
          </a:p>
          <a:p>
            <a:pPr lvl="0"/>
            <a:r>
              <a:rPr lang="nb-NO" dirty="0"/>
              <a:t>Løpe eller hoppe på, dytte, omklamre eller holde fast (kropp eller drakt) en motspiller</a:t>
            </a:r>
          </a:p>
          <a:p>
            <a:pPr lvl="0"/>
            <a:r>
              <a:rPr lang="nb-NO" dirty="0"/>
              <a:t>Sprette ball, ta den i grep for deretter å sprette ball igjen uten at noen andre har berørt ballen i mellomtiden</a:t>
            </a:r>
          </a:p>
          <a:p>
            <a:r>
              <a:rPr lang="nb-NO" dirty="0"/>
              <a:t>Når det angripende laget taper ballen i angrep, er det ikke tillatt å ligge fremme og hindre et utspill fra målvakt til sine medspillere. Hvis en angrepsspiller «stjeler» den første pasningen dømmes det frikast til det forsvarende laget. Dommeren må veilede spilleren som begikk forseelsen.</a:t>
            </a:r>
          </a:p>
          <a:p>
            <a:r>
              <a:rPr lang="nb-NO" dirty="0"/>
              <a:t>En god retningslinje for laglederne er at de veileder sine spillere til hurtig å returnere til egen banehalvdel ved tap av ballbesittelse, for deretter å kunne bevege seg fritt på hele banen.</a:t>
            </a:r>
          </a:p>
        </p:txBody>
      </p:sp>
    </p:spTree>
    <p:extLst>
      <p:ext uri="{BB962C8B-B14F-4D97-AF65-F5344CB8AC3E}">
        <p14:creationId xmlns:p14="http://schemas.microsoft.com/office/powerpoint/2010/main" val="367457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F9851E-8D2F-01A9-202E-43D2732661FE}"/>
              </a:ext>
            </a:extLst>
          </p:cNvPr>
          <p:cNvSpPr>
            <a:spLocks noGrp="1"/>
          </p:cNvSpPr>
          <p:nvPr>
            <p:ph type="title"/>
          </p:nvPr>
        </p:nvSpPr>
        <p:spPr/>
        <p:txBody>
          <a:bodyPr/>
          <a:lstStyle/>
          <a:p>
            <a:r>
              <a:rPr lang="nb-NO" dirty="0"/>
              <a:t>4’er håndball</a:t>
            </a:r>
          </a:p>
        </p:txBody>
      </p:sp>
      <p:sp>
        <p:nvSpPr>
          <p:cNvPr id="4" name="Plassholder for innhold 3">
            <a:extLst>
              <a:ext uri="{FF2B5EF4-FFF2-40B4-BE49-F238E27FC236}">
                <a16:creationId xmlns:a16="http://schemas.microsoft.com/office/drawing/2014/main" id="{0F5A7856-EF31-659A-AF38-148445DF89DA}"/>
              </a:ext>
            </a:extLst>
          </p:cNvPr>
          <p:cNvSpPr>
            <a:spLocks noGrp="1"/>
          </p:cNvSpPr>
          <p:nvPr>
            <p:ph idx="1"/>
          </p:nvPr>
        </p:nvSpPr>
        <p:spPr/>
        <p:txBody>
          <a:bodyPr>
            <a:noAutofit/>
          </a:bodyPr>
          <a:lstStyle/>
          <a:p>
            <a:r>
              <a:rPr lang="nb-NO" sz="1400" b="0" i="0" dirty="0">
                <a:effectLst/>
                <a:latin typeface="Metropolis"/>
              </a:rPr>
              <a:t>Scoring skal kun godkjennes dersom skuddet er avlevert fra forsvarende lags banehalvdel. Hvis et lag vinner ballen, må den spilles over på motstanderens banehalvdel før man skyter. Dette kan skje via pasninger eller dribling.</a:t>
            </a:r>
          </a:p>
          <a:p>
            <a:r>
              <a:rPr lang="nb-NO" sz="1400" dirty="0">
                <a:latin typeface="Metropolis"/>
              </a:rPr>
              <a:t>Etter skåring settes målvakt i gang spillet ved å utføre utkast fra eget målfelt</a:t>
            </a:r>
          </a:p>
          <a:p>
            <a:r>
              <a:rPr lang="nb-NO" sz="1400" dirty="0">
                <a:latin typeface="Metropolis"/>
              </a:rPr>
              <a:t>Reglene om skritt, ballbehandling og tre sekunder skal kun håndheves hvis spillerne har hatt en </a:t>
            </a:r>
            <a:r>
              <a:rPr lang="nb-NO" sz="1400" u="sng" dirty="0">
                <a:latin typeface="Metropolis"/>
              </a:rPr>
              <a:t>vesentlig</a:t>
            </a:r>
            <a:r>
              <a:rPr lang="nb-NO" sz="1400" dirty="0">
                <a:latin typeface="Metropolis"/>
              </a:rPr>
              <a:t> fordel</a:t>
            </a:r>
          </a:p>
          <a:p>
            <a:r>
              <a:rPr lang="nb-NO" sz="1400" dirty="0">
                <a:latin typeface="Metropolis"/>
              </a:rPr>
              <a:t>Fysisk kontakt skal begrenses, da a</a:t>
            </a:r>
            <a:r>
              <a:rPr lang="nb-NO" sz="1400" b="0" i="0" dirty="0">
                <a:solidFill>
                  <a:srgbClr val="222222"/>
                </a:solidFill>
                <a:effectLst/>
                <a:latin typeface="Metropolis"/>
              </a:rPr>
              <a:t>lt forsvarsspill skal være ball- og ballbaneorientert.</a:t>
            </a:r>
            <a:endParaRPr lang="nb-NO" sz="1400" dirty="0">
              <a:latin typeface="Metropolis"/>
            </a:endParaRPr>
          </a:p>
          <a:p>
            <a:r>
              <a:rPr lang="nb-NO" sz="1400" dirty="0">
                <a:latin typeface="Metropolis"/>
              </a:rPr>
              <a:t>Bestrafning skal ikke benyttes men dommer skal korrigere spiller/trener ved usportsligheter og regelbrudd i forhold til motstander</a:t>
            </a:r>
          </a:p>
          <a:p>
            <a:endParaRPr lang="nb-NO" sz="1100" b="0" i="0" dirty="0">
              <a:solidFill>
                <a:srgbClr val="222222"/>
              </a:solidFill>
              <a:effectLst/>
              <a:latin typeface="Metropolis"/>
            </a:endParaRPr>
          </a:p>
        </p:txBody>
      </p:sp>
      <p:pic>
        <p:nvPicPr>
          <p:cNvPr id="1026" name="Picture 2">
            <a:extLst>
              <a:ext uri="{FF2B5EF4-FFF2-40B4-BE49-F238E27FC236}">
                <a16:creationId xmlns:a16="http://schemas.microsoft.com/office/drawing/2014/main" id="{B91BD4A7-7567-A749-1938-1798C4C244FB}"/>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5634038" y="2906144"/>
            <a:ext cx="4311650" cy="21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585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D9384E0-1F63-5D5B-513E-12328B35DB25}"/>
              </a:ext>
            </a:extLst>
          </p:cNvPr>
          <p:cNvSpPr>
            <a:spLocks noGrp="1"/>
          </p:cNvSpPr>
          <p:nvPr>
            <p:ph type="title"/>
          </p:nvPr>
        </p:nvSpPr>
        <p:spPr/>
        <p:txBody>
          <a:bodyPr/>
          <a:lstStyle/>
          <a:p>
            <a:r>
              <a:rPr lang="nb-NO" dirty="0"/>
              <a:t>Meg som dommer</a:t>
            </a:r>
          </a:p>
        </p:txBody>
      </p:sp>
      <p:sp>
        <p:nvSpPr>
          <p:cNvPr id="5" name="Plassholder for tekst 4">
            <a:extLst>
              <a:ext uri="{FF2B5EF4-FFF2-40B4-BE49-F238E27FC236}">
                <a16:creationId xmlns:a16="http://schemas.microsoft.com/office/drawing/2014/main" id="{4C672CDE-033D-0945-9B33-2EBB7C7AD572}"/>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2049549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B146B9-3EEE-D6E6-605A-DDC4815C5531}"/>
              </a:ext>
            </a:extLst>
          </p:cNvPr>
          <p:cNvSpPr>
            <a:spLocks noGrp="1"/>
          </p:cNvSpPr>
          <p:nvPr>
            <p:ph type="title"/>
          </p:nvPr>
        </p:nvSpPr>
        <p:spPr/>
        <p:txBody>
          <a:bodyPr/>
          <a:lstStyle/>
          <a:p>
            <a:r>
              <a:rPr lang="nb-NO" dirty="0"/>
              <a:t>Case 1</a:t>
            </a:r>
          </a:p>
        </p:txBody>
      </p:sp>
      <p:sp>
        <p:nvSpPr>
          <p:cNvPr id="3" name="Plassholder for innhold 2">
            <a:extLst>
              <a:ext uri="{FF2B5EF4-FFF2-40B4-BE49-F238E27FC236}">
                <a16:creationId xmlns:a16="http://schemas.microsoft.com/office/drawing/2014/main" id="{CBA66D14-9666-BC6F-8C1B-ADFEF3FABFA6}"/>
              </a:ext>
            </a:extLst>
          </p:cNvPr>
          <p:cNvSpPr>
            <a:spLocks noGrp="1"/>
          </p:cNvSpPr>
          <p:nvPr>
            <p:ph idx="1"/>
          </p:nvPr>
        </p:nvSpPr>
        <p:spPr/>
        <p:txBody>
          <a:bodyPr/>
          <a:lstStyle/>
          <a:p>
            <a:r>
              <a:rPr lang="nb-NO" dirty="0"/>
              <a:t>Jeg spiller og dømmer i samme hall en lørdag. Jeg starter dagen med å dømme, før jeg spiller selv en kamp. Når jeg spiller kampen selv blir jeg veldig engasjert, og kommenterer ofte dømmingen. Det ender opp i at jeg selv får en utvisning for dette. Når jeg er ferdig med å spille skal jeg dømme selv igjen, og det ene laget begynner å kommentere dømmingen min – noe de ikke gjorde første gang.</a:t>
            </a:r>
          </a:p>
          <a:p>
            <a:r>
              <a:rPr lang="nb-NO" dirty="0"/>
              <a:t>Hva kan være grunnen for at de har endret seg?</a:t>
            </a:r>
          </a:p>
          <a:p>
            <a:r>
              <a:rPr lang="nb-NO" dirty="0"/>
              <a:t>Hvorfor er min opptreden som spiller også viktig for de yngste håndballspillerne?</a:t>
            </a:r>
          </a:p>
        </p:txBody>
      </p:sp>
    </p:spTree>
    <p:extLst>
      <p:ext uri="{BB962C8B-B14F-4D97-AF65-F5344CB8AC3E}">
        <p14:creationId xmlns:p14="http://schemas.microsoft.com/office/powerpoint/2010/main" val="2400127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7F1A26-F429-F452-3732-57442506BBE8}"/>
              </a:ext>
            </a:extLst>
          </p:cNvPr>
          <p:cNvSpPr>
            <a:spLocks noGrp="1"/>
          </p:cNvSpPr>
          <p:nvPr>
            <p:ph type="title"/>
          </p:nvPr>
        </p:nvSpPr>
        <p:spPr/>
        <p:txBody>
          <a:bodyPr/>
          <a:lstStyle/>
          <a:p>
            <a:r>
              <a:rPr lang="nb-NO" dirty="0"/>
              <a:t>Case 2</a:t>
            </a:r>
          </a:p>
        </p:txBody>
      </p:sp>
      <p:sp>
        <p:nvSpPr>
          <p:cNvPr id="3" name="Plassholder for innhold 2">
            <a:extLst>
              <a:ext uri="{FF2B5EF4-FFF2-40B4-BE49-F238E27FC236}">
                <a16:creationId xmlns:a16="http://schemas.microsoft.com/office/drawing/2014/main" id="{07BF2377-606B-A2CF-A200-410A5D7BDA57}"/>
              </a:ext>
            </a:extLst>
          </p:cNvPr>
          <p:cNvSpPr>
            <a:spLocks noGrp="1"/>
          </p:cNvSpPr>
          <p:nvPr>
            <p:ph idx="1"/>
          </p:nvPr>
        </p:nvSpPr>
        <p:spPr/>
        <p:txBody>
          <a:bodyPr/>
          <a:lstStyle/>
          <a:p>
            <a:r>
              <a:rPr lang="nb-NO" dirty="0"/>
              <a:t>Jeg opplever at vi får kun de samme dommerne kamp etter kamp. Jeg har begynt å kommentere dømmingen mer og mer når de kommer. Jeg viser med kroppsspråket mitt at jeg er helt uenig i avgjørelsene de tar.</a:t>
            </a:r>
          </a:p>
          <a:p>
            <a:endParaRPr lang="nb-NO" dirty="0"/>
          </a:p>
          <a:p>
            <a:r>
              <a:rPr lang="nb-NO" dirty="0"/>
              <a:t>Hvordan kan min opptreden påvirke dommerparet?</a:t>
            </a:r>
          </a:p>
          <a:p>
            <a:r>
              <a:rPr lang="nb-NO" dirty="0"/>
              <a:t>Hvordan kan min opptreden påvirke at yngre ikke fortsetter lengre i dommerrollen?</a:t>
            </a:r>
          </a:p>
          <a:p>
            <a:r>
              <a:rPr lang="nb-NO" dirty="0"/>
              <a:t>Hvordan hadde jeg opplevd det selv hvis jeg dømte kampen?</a:t>
            </a:r>
          </a:p>
        </p:txBody>
      </p:sp>
    </p:spTree>
    <p:extLst>
      <p:ext uri="{BB962C8B-B14F-4D97-AF65-F5344CB8AC3E}">
        <p14:creationId xmlns:p14="http://schemas.microsoft.com/office/powerpoint/2010/main" val="2563245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0C76DA-BE67-BD78-6C54-3AED06D298BE}"/>
              </a:ext>
            </a:extLst>
          </p:cNvPr>
          <p:cNvSpPr>
            <a:spLocks noGrp="1"/>
          </p:cNvSpPr>
          <p:nvPr>
            <p:ph type="title"/>
          </p:nvPr>
        </p:nvSpPr>
        <p:spPr/>
        <p:txBody>
          <a:bodyPr/>
          <a:lstStyle/>
          <a:p>
            <a:endParaRPr lang="nb-NO"/>
          </a:p>
        </p:txBody>
      </p:sp>
      <p:pic>
        <p:nvPicPr>
          <p:cNvPr id="6" name="Media på Internett 5" title="Ta Dommerattesten!">
            <a:hlinkClick r:id="" action="ppaction://media"/>
            <a:extLst>
              <a:ext uri="{FF2B5EF4-FFF2-40B4-BE49-F238E27FC236}">
                <a16:creationId xmlns:a16="http://schemas.microsoft.com/office/drawing/2014/main" id="{6D697F27-14AE-8BA0-0784-A4C61F04DFA8}"/>
              </a:ext>
            </a:extLst>
          </p:cNvPr>
          <p:cNvPicPr>
            <a:picLocks noGrp="1" noRot="1" noChangeAspect="1"/>
          </p:cNvPicPr>
          <p:nvPr>
            <p:ph idx="1"/>
            <a:videoFile r:link="rId1"/>
          </p:nvPr>
        </p:nvPicPr>
        <p:blipFill>
          <a:blip r:embed="rId4"/>
          <a:stretch>
            <a:fillRect/>
          </a:stretch>
        </p:blipFill>
        <p:spPr>
          <a:xfrm>
            <a:off x="0" y="0"/>
            <a:ext cx="12192000" cy="6868989"/>
          </a:xfrm>
          <a:prstGeom prst="rect">
            <a:avLst/>
          </a:prstGeom>
        </p:spPr>
      </p:pic>
    </p:spTree>
    <p:extLst>
      <p:ext uri="{BB962C8B-B14F-4D97-AF65-F5344CB8AC3E}">
        <p14:creationId xmlns:p14="http://schemas.microsoft.com/office/powerpoint/2010/main" val="297219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ECDBBB-AEAA-2B76-D2EE-8BE250321279}"/>
              </a:ext>
            </a:extLst>
          </p:cNvPr>
          <p:cNvSpPr>
            <a:spLocks noGrp="1"/>
          </p:cNvSpPr>
          <p:nvPr>
            <p:ph type="title"/>
          </p:nvPr>
        </p:nvSpPr>
        <p:spPr/>
        <p:txBody>
          <a:bodyPr/>
          <a:lstStyle/>
          <a:p>
            <a:r>
              <a:rPr lang="nb-NO" dirty="0"/>
              <a:t>Dommerattesten</a:t>
            </a:r>
          </a:p>
        </p:txBody>
      </p:sp>
      <p:sp>
        <p:nvSpPr>
          <p:cNvPr id="4" name="Plassholder for innhold 3">
            <a:extLst>
              <a:ext uri="{FF2B5EF4-FFF2-40B4-BE49-F238E27FC236}">
                <a16:creationId xmlns:a16="http://schemas.microsoft.com/office/drawing/2014/main" id="{E133F3EB-67C9-007E-1558-1E48399CFF6C}"/>
              </a:ext>
            </a:extLst>
          </p:cNvPr>
          <p:cNvSpPr>
            <a:spLocks noGrp="1"/>
          </p:cNvSpPr>
          <p:nvPr>
            <p:ph idx="1"/>
          </p:nvPr>
        </p:nvSpPr>
        <p:spPr/>
        <p:txBody>
          <a:bodyPr>
            <a:normAutofit/>
          </a:bodyPr>
          <a:lstStyle/>
          <a:p>
            <a:pPr algn="l"/>
            <a:r>
              <a:rPr lang="nb-NO" b="1" i="0" dirty="0">
                <a:solidFill>
                  <a:srgbClr val="000335"/>
                </a:solidFill>
                <a:effectLst/>
                <a:latin typeface="Inter"/>
              </a:rPr>
              <a:t>Det skal ikke være tilfeldigheter som avgjør hvilke opplevelser barn og unge sitter igjen med etter deltakelse i norsk idrett.</a:t>
            </a:r>
          </a:p>
          <a:p>
            <a:pPr algn="l"/>
            <a:r>
              <a:rPr lang="nb-NO" b="0" i="0" dirty="0">
                <a:solidFill>
                  <a:srgbClr val="000335"/>
                </a:solidFill>
                <a:effectLst/>
                <a:latin typeface="Inter"/>
              </a:rPr>
              <a:t>Barn og unge skal oppleve idrettsglede i et trygt miljø. Dommerattesten gir deg et godt utgangspunkt for å lykkes som dommer, slik at utøverne møter et helhetlig kvalitetstilbud uavhengig av dommer, idrettslag og idrett.</a:t>
            </a:r>
          </a:p>
        </p:txBody>
      </p:sp>
      <p:pic>
        <p:nvPicPr>
          <p:cNvPr id="7" name="Plassholder for innhold 6" descr="Et bilde som inneholder skjermbilde, Grafikk, design&#10;&#10;Automatisk generert beskrivelse">
            <a:extLst>
              <a:ext uri="{FF2B5EF4-FFF2-40B4-BE49-F238E27FC236}">
                <a16:creationId xmlns:a16="http://schemas.microsoft.com/office/drawing/2014/main" id="{3F814C2D-0613-53C0-31D8-6561F70C7E06}"/>
              </a:ext>
            </a:extLst>
          </p:cNvPr>
          <p:cNvPicPr>
            <a:picLocks noGrp="1" noChangeAspect="1"/>
          </p:cNvPicPr>
          <p:nvPr>
            <p:ph idx="13"/>
          </p:nvPr>
        </p:nvPicPr>
        <p:blipFill>
          <a:blip r:embed="rId3"/>
          <a:stretch>
            <a:fillRect/>
          </a:stretch>
        </p:blipFill>
        <p:spPr>
          <a:xfrm>
            <a:off x="5991225" y="2187575"/>
            <a:ext cx="3597275" cy="3597275"/>
          </a:xfrm>
        </p:spPr>
      </p:pic>
    </p:spTree>
    <p:extLst>
      <p:ext uri="{BB962C8B-B14F-4D97-AF65-F5344CB8AC3E}">
        <p14:creationId xmlns:p14="http://schemas.microsoft.com/office/powerpoint/2010/main" val="412297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EB07C9-EE7F-46D2-597C-558C6AABAB8B}"/>
              </a:ext>
            </a:extLst>
          </p:cNvPr>
          <p:cNvSpPr>
            <a:spLocks noGrp="1"/>
          </p:cNvSpPr>
          <p:nvPr>
            <p:ph type="title"/>
          </p:nvPr>
        </p:nvSpPr>
        <p:spPr/>
        <p:txBody>
          <a:bodyPr/>
          <a:lstStyle/>
          <a:p>
            <a:r>
              <a:rPr lang="nb-NO" dirty="0"/>
              <a:t>Lykke til </a:t>
            </a:r>
            <a:r>
              <a:rPr lang="nb-NO"/>
              <a:t>med dommergjerningen!</a:t>
            </a:r>
            <a:endParaRPr lang="nb-NO" dirty="0"/>
          </a:p>
        </p:txBody>
      </p:sp>
      <p:pic>
        <p:nvPicPr>
          <p:cNvPr id="1026" name="Picture 2" descr="Foto: Erik Ruud">
            <a:extLst>
              <a:ext uri="{FF2B5EF4-FFF2-40B4-BE49-F238E27FC236}">
                <a16:creationId xmlns:a16="http://schemas.microsoft.com/office/drawing/2014/main" id="{1130AE94-8BBC-AD44-8EDE-02E69C712E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0073" y="2187575"/>
            <a:ext cx="6395155" cy="359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8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D32634-9F64-C319-97A9-35048FFDE46D}"/>
              </a:ext>
            </a:extLst>
          </p:cNvPr>
          <p:cNvSpPr>
            <a:spLocks noGrp="1"/>
          </p:cNvSpPr>
          <p:nvPr>
            <p:ph type="title"/>
          </p:nvPr>
        </p:nvSpPr>
        <p:spPr/>
        <p:txBody>
          <a:bodyPr/>
          <a:lstStyle/>
          <a:p>
            <a:r>
              <a:rPr lang="nb-NO" sz="8000" dirty="0"/>
              <a:t>Klubbdommer</a:t>
            </a:r>
          </a:p>
        </p:txBody>
      </p:sp>
      <p:sp>
        <p:nvSpPr>
          <p:cNvPr id="3" name="Plassholder for tekst 2">
            <a:extLst>
              <a:ext uri="{FF2B5EF4-FFF2-40B4-BE49-F238E27FC236}">
                <a16:creationId xmlns:a16="http://schemas.microsoft.com/office/drawing/2014/main" id="{BD6C13BA-F6C0-64C9-E494-7808D4D38C38}"/>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6867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D3CDA9-BDD9-45ED-A71E-009C00224E6B}"/>
              </a:ext>
            </a:extLst>
          </p:cNvPr>
          <p:cNvSpPr>
            <a:spLocks noGrp="1"/>
          </p:cNvSpPr>
          <p:nvPr>
            <p:ph type="title"/>
          </p:nvPr>
        </p:nvSpPr>
        <p:spPr/>
        <p:txBody>
          <a:bodyPr/>
          <a:lstStyle/>
          <a:p>
            <a:r>
              <a:rPr lang="nb-NO">
                <a:cs typeface="Arial"/>
              </a:rPr>
              <a:t>Dagens plan</a:t>
            </a:r>
            <a:endParaRPr lang="nb-NO"/>
          </a:p>
        </p:txBody>
      </p:sp>
      <p:sp>
        <p:nvSpPr>
          <p:cNvPr id="4" name="Plassholder for dato 3">
            <a:extLst>
              <a:ext uri="{FF2B5EF4-FFF2-40B4-BE49-F238E27FC236}">
                <a16:creationId xmlns:a16="http://schemas.microsoft.com/office/drawing/2014/main" id="{08D5B946-1F4A-406F-8DAC-1F17D8CF01EC}"/>
              </a:ext>
            </a:extLst>
          </p:cNvPr>
          <p:cNvSpPr>
            <a:spLocks noGrp="1"/>
          </p:cNvSpPr>
          <p:nvPr>
            <p:ph type="dt" sz="half" idx="10"/>
          </p:nvPr>
        </p:nvSpPr>
        <p:spPr/>
        <p:txBody>
          <a:bodyPr/>
          <a:lstStyle/>
          <a:p>
            <a:fld id="{8D221BDC-6476-42F4-B946-B6B557A41D13}" type="datetime1">
              <a:rPr lang="nb-NO" smtClean="0"/>
              <a:t>06.11.2024</a:t>
            </a:fld>
            <a:endParaRPr lang="nb-NO"/>
          </a:p>
        </p:txBody>
      </p:sp>
      <p:sp>
        <p:nvSpPr>
          <p:cNvPr id="3" name="Plassholder for innhold 2">
            <a:extLst>
              <a:ext uri="{FF2B5EF4-FFF2-40B4-BE49-F238E27FC236}">
                <a16:creationId xmlns:a16="http://schemas.microsoft.com/office/drawing/2014/main" id="{36744DAF-CFE4-495A-B82A-B15038CDE6B4}"/>
              </a:ext>
            </a:extLst>
          </p:cNvPr>
          <p:cNvSpPr>
            <a:spLocks noGrp="1"/>
          </p:cNvSpPr>
          <p:nvPr>
            <p:ph idx="1"/>
          </p:nvPr>
        </p:nvSpPr>
        <p:spPr/>
        <p:txBody>
          <a:bodyPr vert="horz" lIns="0" tIns="0" rIns="0" bIns="0" rtlCol="0" anchor="t">
            <a:normAutofit/>
          </a:bodyPr>
          <a:lstStyle/>
          <a:p>
            <a:pPr marL="0" indent="0">
              <a:buNone/>
            </a:pPr>
            <a:r>
              <a:rPr lang="nb-NO" dirty="0">
                <a:cs typeface="Arial"/>
              </a:rPr>
              <a:t>Innføring i dommerrollen</a:t>
            </a:r>
          </a:p>
          <a:p>
            <a:pPr marL="0" indent="0">
              <a:buNone/>
            </a:pPr>
            <a:r>
              <a:rPr lang="nb-NO" dirty="0">
                <a:cs typeface="Arial"/>
              </a:rPr>
              <a:t>4’er håndball</a:t>
            </a:r>
          </a:p>
          <a:p>
            <a:pPr marL="0" indent="0">
              <a:buNone/>
            </a:pPr>
            <a:r>
              <a:rPr lang="nb-NO" dirty="0">
                <a:cs typeface="Arial"/>
              </a:rPr>
              <a:t>Caser</a:t>
            </a:r>
          </a:p>
        </p:txBody>
      </p:sp>
      <p:sp>
        <p:nvSpPr>
          <p:cNvPr id="5" name="Plassholder for bunntekst 4">
            <a:extLst>
              <a:ext uri="{FF2B5EF4-FFF2-40B4-BE49-F238E27FC236}">
                <a16:creationId xmlns:a16="http://schemas.microsoft.com/office/drawing/2014/main" id="{474956D0-C817-42D6-96C6-331A5DEECD49}"/>
              </a:ext>
            </a:extLst>
          </p:cNvPr>
          <p:cNvSpPr>
            <a:spLocks noGrp="1"/>
          </p:cNvSpPr>
          <p:nvPr>
            <p:ph type="ftr" sz="quarter" idx="4294967295"/>
          </p:nvPr>
        </p:nvSpPr>
        <p:spPr>
          <a:xfrm>
            <a:off x="0" y="6342063"/>
            <a:ext cx="5311775" cy="107950"/>
          </a:xfrm>
          <a:prstGeom prst="rect">
            <a:avLst/>
          </a:prstGeom>
        </p:spPr>
        <p:txBody>
          <a:bodyPr/>
          <a:lstStyle/>
          <a:p>
            <a:r>
              <a:rPr lang="nb-NO"/>
              <a:t>Title</a:t>
            </a:r>
          </a:p>
        </p:txBody>
      </p:sp>
      <p:pic>
        <p:nvPicPr>
          <p:cNvPr id="10" name="Plassholder for innhold 9">
            <a:extLst>
              <a:ext uri="{FF2B5EF4-FFF2-40B4-BE49-F238E27FC236}">
                <a16:creationId xmlns:a16="http://schemas.microsoft.com/office/drawing/2014/main" id="{B764DD43-8317-F80B-1DF2-260F4B8A0974}"/>
              </a:ext>
            </a:extLst>
          </p:cNvPr>
          <p:cNvPicPr>
            <a:picLocks noGrp="1" noChangeAspect="1"/>
          </p:cNvPicPr>
          <p:nvPr>
            <p:ph idx="13"/>
          </p:nvPr>
        </p:nvPicPr>
        <p:blipFill>
          <a:blip r:embed="rId3"/>
          <a:stretch>
            <a:fillRect/>
          </a:stretch>
        </p:blipFill>
        <p:spPr>
          <a:xfrm>
            <a:off x="5634038" y="2773323"/>
            <a:ext cx="4311650" cy="2425778"/>
          </a:xfrm>
          <a:prstGeom prst="rect">
            <a:avLst/>
          </a:prstGeom>
        </p:spPr>
      </p:pic>
    </p:spTree>
    <p:extLst>
      <p:ext uri="{BB962C8B-B14F-4D97-AF65-F5344CB8AC3E}">
        <p14:creationId xmlns:p14="http://schemas.microsoft.com/office/powerpoint/2010/main" val="135478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ADD5B0-EBCD-D4FE-B936-91D3F313F60F}"/>
              </a:ext>
            </a:extLst>
          </p:cNvPr>
          <p:cNvSpPr>
            <a:spLocks noGrp="1"/>
          </p:cNvSpPr>
          <p:nvPr>
            <p:ph type="title"/>
          </p:nvPr>
        </p:nvSpPr>
        <p:spPr/>
        <p:txBody>
          <a:bodyPr/>
          <a:lstStyle/>
          <a:p>
            <a:r>
              <a:rPr lang="nb-NO" dirty="0"/>
              <a:t>Hvorfor trenger håndballen deg som dommer?</a:t>
            </a:r>
          </a:p>
        </p:txBody>
      </p:sp>
      <p:sp>
        <p:nvSpPr>
          <p:cNvPr id="3" name="Plassholder for innhold 2">
            <a:extLst>
              <a:ext uri="{FF2B5EF4-FFF2-40B4-BE49-F238E27FC236}">
                <a16:creationId xmlns:a16="http://schemas.microsoft.com/office/drawing/2014/main" id="{31116518-C955-6E5C-94A6-7697F3B222DD}"/>
              </a:ext>
            </a:extLst>
          </p:cNvPr>
          <p:cNvSpPr>
            <a:spLocks noGrp="1"/>
          </p:cNvSpPr>
          <p:nvPr>
            <p:ph idx="1"/>
          </p:nvPr>
        </p:nvSpPr>
        <p:spPr/>
        <p:txBody>
          <a:bodyPr/>
          <a:lstStyle/>
          <a:p>
            <a:r>
              <a:rPr lang="nb-NO" dirty="0"/>
              <a:t>Flest mulig får prøve ut dommerrollen</a:t>
            </a:r>
          </a:p>
          <a:p>
            <a:r>
              <a:rPr lang="nb-NO" dirty="0"/>
              <a:t>Flest mulig får kjennskap til andre roller enn kun spiller</a:t>
            </a:r>
          </a:p>
          <a:p>
            <a:r>
              <a:rPr lang="nb-NO" dirty="0"/>
              <a:t>Flest mulig får bedre kjennskap til spillereglene</a:t>
            </a:r>
          </a:p>
          <a:p>
            <a:endParaRPr lang="nb-NO" dirty="0"/>
          </a:p>
          <a:p>
            <a:r>
              <a:rPr lang="nb-NO" dirty="0"/>
              <a:t>Håndballen trenger yngre rollemodeller for barna – de ser opp til deg!</a:t>
            </a:r>
          </a:p>
        </p:txBody>
      </p:sp>
    </p:spTree>
    <p:extLst>
      <p:ext uri="{BB962C8B-B14F-4D97-AF65-F5344CB8AC3E}">
        <p14:creationId xmlns:p14="http://schemas.microsoft.com/office/powerpoint/2010/main" val="71163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388C3D-731A-4E91-BA42-5DC280E1FBE0}"/>
              </a:ext>
            </a:extLst>
          </p:cNvPr>
          <p:cNvSpPr>
            <a:spLocks noGrp="1"/>
          </p:cNvSpPr>
          <p:nvPr>
            <p:ph type="title"/>
          </p:nvPr>
        </p:nvSpPr>
        <p:spPr/>
        <p:txBody>
          <a:bodyPr/>
          <a:lstStyle/>
          <a:p>
            <a:pPr algn="ctr"/>
            <a:r>
              <a:rPr lang="nb-NO" dirty="0"/>
              <a:t>Verdier og ledelse</a:t>
            </a:r>
          </a:p>
        </p:txBody>
      </p:sp>
      <p:sp>
        <p:nvSpPr>
          <p:cNvPr id="4" name="Plassholder for dato 3">
            <a:extLst>
              <a:ext uri="{FF2B5EF4-FFF2-40B4-BE49-F238E27FC236}">
                <a16:creationId xmlns:a16="http://schemas.microsoft.com/office/drawing/2014/main" id="{0406BFC1-F6A8-4EBB-972D-87FDB2F0AB8A}"/>
              </a:ext>
            </a:extLst>
          </p:cNvPr>
          <p:cNvSpPr>
            <a:spLocks noGrp="1"/>
          </p:cNvSpPr>
          <p:nvPr>
            <p:ph type="dt" sz="half" idx="10"/>
          </p:nvPr>
        </p:nvSpPr>
        <p:spPr/>
        <p:txBody>
          <a:bodyPr/>
          <a:lstStyle/>
          <a:p>
            <a:fld id="{8D221BDC-6476-42F4-B946-B6B557A41D13}" type="datetime1">
              <a:rPr lang="nb-NO" smtClean="0"/>
              <a:t>06.11.2024</a:t>
            </a:fld>
            <a:endParaRPr lang="nb-NO"/>
          </a:p>
        </p:txBody>
      </p:sp>
      <p:sp>
        <p:nvSpPr>
          <p:cNvPr id="3" name="Plassholder for innhold 2">
            <a:extLst>
              <a:ext uri="{FF2B5EF4-FFF2-40B4-BE49-F238E27FC236}">
                <a16:creationId xmlns:a16="http://schemas.microsoft.com/office/drawing/2014/main" id="{D696A4DE-A71F-41EB-940C-F6814FB15CB2}"/>
              </a:ext>
            </a:extLst>
          </p:cNvPr>
          <p:cNvSpPr>
            <a:spLocks noGrp="1"/>
          </p:cNvSpPr>
          <p:nvPr>
            <p:ph idx="1"/>
          </p:nvPr>
        </p:nvSpPr>
        <p:spPr/>
        <p:txBody>
          <a:bodyPr>
            <a:normAutofit lnSpcReduction="10000"/>
          </a:bodyPr>
          <a:lstStyle/>
          <a:p>
            <a:pPr marL="0" indent="0">
              <a:buNone/>
            </a:pPr>
            <a:r>
              <a:rPr lang="nb-NO" b="1" dirty="0"/>
              <a:t>Norsk håndball har fire verdier: </a:t>
            </a:r>
          </a:p>
          <a:p>
            <a:pPr marL="0" indent="0">
              <a:buNone/>
            </a:pPr>
            <a:r>
              <a:rPr lang="nb-NO" b="1" dirty="0"/>
              <a:t>Begeistring, Innsatsvilje, Respekt og Fair Play. </a:t>
            </a:r>
          </a:p>
          <a:p>
            <a:pPr marL="0" indent="0">
              <a:buNone/>
            </a:pPr>
            <a:r>
              <a:rPr lang="nb-NO" b="1" dirty="0"/>
              <a:t>Dommerens rolle er å veilede spillerne slik at kampene blir gjennomført på en positiv og utviklende måte. Vi har tre basisbegreper i Fair Play-arbeidet. Dette er:</a:t>
            </a:r>
            <a:endParaRPr lang="nb-NO" dirty="0"/>
          </a:p>
          <a:p>
            <a:r>
              <a:rPr lang="nb-NO" dirty="0"/>
              <a:t>Respekt for dommeren</a:t>
            </a:r>
          </a:p>
          <a:p>
            <a:r>
              <a:rPr lang="nb-NO" dirty="0"/>
              <a:t>Respekt på banen</a:t>
            </a:r>
          </a:p>
          <a:p>
            <a:r>
              <a:rPr lang="nb-NO" dirty="0"/>
              <a:t>Respekt i hallen</a:t>
            </a:r>
          </a:p>
          <a:p>
            <a:endParaRPr lang="nb-NO" dirty="0"/>
          </a:p>
        </p:txBody>
      </p:sp>
      <p:pic>
        <p:nvPicPr>
          <p:cNvPr id="10" name="Plassholder for innhold 9" descr="Et bilde som inneholder person, sport, klær, idrettskonkurranse&#10;&#10;Automatisk generert beskrivelse">
            <a:extLst>
              <a:ext uri="{FF2B5EF4-FFF2-40B4-BE49-F238E27FC236}">
                <a16:creationId xmlns:a16="http://schemas.microsoft.com/office/drawing/2014/main" id="{EB77EDF8-21F3-F6A8-DEAA-9851EEC8FF3D}"/>
              </a:ext>
            </a:extLst>
          </p:cNvPr>
          <p:cNvPicPr>
            <a:picLocks noGrp="1" noChangeAspect="1"/>
          </p:cNvPicPr>
          <p:nvPr>
            <p:ph idx="13"/>
          </p:nvPr>
        </p:nvPicPr>
        <p:blipFill>
          <a:blip r:embed="rId3"/>
          <a:stretch>
            <a:fillRect/>
          </a:stretch>
        </p:blipFill>
        <p:spPr>
          <a:xfrm>
            <a:off x="6350873" y="2187575"/>
            <a:ext cx="2877979" cy="3597275"/>
          </a:xfrm>
        </p:spPr>
      </p:pic>
    </p:spTree>
    <p:extLst>
      <p:ext uri="{BB962C8B-B14F-4D97-AF65-F5344CB8AC3E}">
        <p14:creationId xmlns:p14="http://schemas.microsoft.com/office/powerpoint/2010/main" val="252607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E8EE44-A7F3-4A56-860C-16D48CE538D0}"/>
              </a:ext>
            </a:extLst>
          </p:cNvPr>
          <p:cNvSpPr>
            <a:spLocks noGrp="1"/>
          </p:cNvSpPr>
          <p:nvPr>
            <p:ph type="title"/>
          </p:nvPr>
        </p:nvSpPr>
        <p:spPr/>
        <p:txBody>
          <a:bodyPr>
            <a:normAutofit fontScale="90000"/>
          </a:bodyPr>
          <a:lstStyle/>
          <a:p>
            <a:pPr algn="ctr"/>
            <a:r>
              <a:rPr lang="nb-NO" dirty="0"/>
              <a:t>Ledelse</a:t>
            </a:r>
            <a:br>
              <a:rPr lang="nb-NO" dirty="0"/>
            </a:br>
            <a:br>
              <a:rPr lang="nb-NO" dirty="0"/>
            </a:br>
            <a:endParaRPr lang="nb-NO" dirty="0"/>
          </a:p>
        </p:txBody>
      </p:sp>
      <p:sp>
        <p:nvSpPr>
          <p:cNvPr id="3" name="Plassholder for innhold 2">
            <a:extLst>
              <a:ext uri="{FF2B5EF4-FFF2-40B4-BE49-F238E27FC236}">
                <a16:creationId xmlns:a16="http://schemas.microsoft.com/office/drawing/2014/main" id="{B2940E31-85DC-4F23-A5FC-7E018FA76A55}"/>
              </a:ext>
            </a:extLst>
          </p:cNvPr>
          <p:cNvSpPr>
            <a:spLocks noGrp="1"/>
          </p:cNvSpPr>
          <p:nvPr>
            <p:ph idx="1"/>
          </p:nvPr>
        </p:nvSpPr>
        <p:spPr/>
        <p:txBody>
          <a:bodyPr>
            <a:normAutofit/>
          </a:bodyPr>
          <a:lstStyle/>
          <a:p>
            <a:pPr marL="0" indent="0">
              <a:buNone/>
            </a:pPr>
            <a:r>
              <a:rPr lang="nb-NO" b="1" dirty="0"/>
              <a:t>Alle kamper i barnehåndballen skal ledes på en trygg, positiv og veiledende måte av dommerne. Spillerne i barnehåndballen trenger hjelp til å forstå spillet og dommerne må veilede disse slik at de unngår å gjøre feil.</a:t>
            </a:r>
            <a:br>
              <a:rPr lang="nb-NO" b="1" dirty="0"/>
            </a:br>
            <a:endParaRPr lang="nb-NO" b="1" dirty="0"/>
          </a:p>
          <a:p>
            <a:pPr marL="0" indent="0">
              <a:buNone/>
            </a:pPr>
            <a:r>
              <a:rPr lang="nb-NO" b="1" dirty="0"/>
              <a:t>Klubbdommer er ansvarlig for å lede kampene i 4er håndballen. Viktige elementer i god ledelse er:</a:t>
            </a:r>
            <a:endParaRPr lang="nb-NO" dirty="0"/>
          </a:p>
          <a:p>
            <a:r>
              <a:rPr lang="nb-NO" dirty="0"/>
              <a:t>Vise respekt for spillere og trenere</a:t>
            </a:r>
          </a:p>
          <a:p>
            <a:r>
              <a:rPr lang="nb-NO" dirty="0"/>
              <a:t>Opptre med stil og humør</a:t>
            </a:r>
          </a:p>
          <a:p>
            <a:r>
              <a:rPr lang="nb-NO" dirty="0"/>
              <a:t>Skape trivsel og motivere til mestring og opplevelse for utøverne</a:t>
            </a:r>
          </a:p>
          <a:p>
            <a:r>
              <a:rPr lang="nb-NO" dirty="0"/>
              <a:t>Være tydelig i fløyte og tegn, slik at alle forstår hva du forsøker å fortelle</a:t>
            </a:r>
          </a:p>
        </p:txBody>
      </p:sp>
      <p:sp>
        <p:nvSpPr>
          <p:cNvPr id="4" name="Plassholder for dato 3">
            <a:extLst>
              <a:ext uri="{FF2B5EF4-FFF2-40B4-BE49-F238E27FC236}">
                <a16:creationId xmlns:a16="http://schemas.microsoft.com/office/drawing/2014/main" id="{DE385406-5A06-46AC-BEDC-3EB8A7FDEB33}"/>
              </a:ext>
            </a:extLst>
          </p:cNvPr>
          <p:cNvSpPr>
            <a:spLocks noGrp="1"/>
          </p:cNvSpPr>
          <p:nvPr>
            <p:ph type="dt" sz="half" idx="10"/>
          </p:nvPr>
        </p:nvSpPr>
        <p:spPr/>
        <p:txBody>
          <a:bodyPr/>
          <a:lstStyle/>
          <a:p>
            <a:fld id="{8D221BDC-6476-42F4-B946-B6B557A41D13}" type="datetime1">
              <a:rPr lang="nb-NO" smtClean="0"/>
              <a:t>06.11.2024</a:t>
            </a:fld>
            <a:endParaRPr lang="nb-NO"/>
          </a:p>
        </p:txBody>
      </p:sp>
    </p:spTree>
    <p:extLst>
      <p:ext uri="{BB962C8B-B14F-4D97-AF65-F5344CB8AC3E}">
        <p14:creationId xmlns:p14="http://schemas.microsoft.com/office/powerpoint/2010/main" val="1730545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0547AD-3CF2-13E4-F090-B362F7A35958}"/>
              </a:ext>
            </a:extLst>
          </p:cNvPr>
          <p:cNvSpPr>
            <a:spLocks noGrp="1"/>
          </p:cNvSpPr>
          <p:nvPr>
            <p:ph type="title"/>
          </p:nvPr>
        </p:nvSpPr>
        <p:spPr/>
        <p:txBody>
          <a:bodyPr/>
          <a:lstStyle/>
          <a:p>
            <a:r>
              <a:rPr lang="nb-NO" dirty="0"/>
              <a:t>Dommertegn</a:t>
            </a:r>
          </a:p>
        </p:txBody>
      </p:sp>
      <p:sp>
        <p:nvSpPr>
          <p:cNvPr id="3" name="Plassholder for innhold 2">
            <a:extLst>
              <a:ext uri="{FF2B5EF4-FFF2-40B4-BE49-F238E27FC236}">
                <a16:creationId xmlns:a16="http://schemas.microsoft.com/office/drawing/2014/main" id="{F89DFD99-2952-60D7-E4EA-74EC550A567A}"/>
              </a:ext>
            </a:extLst>
          </p:cNvPr>
          <p:cNvSpPr>
            <a:spLocks noGrp="1"/>
          </p:cNvSpPr>
          <p:nvPr>
            <p:ph idx="1"/>
          </p:nvPr>
        </p:nvSpPr>
        <p:spPr/>
        <p:txBody>
          <a:bodyPr/>
          <a:lstStyle/>
          <a:p>
            <a:r>
              <a:rPr lang="nb-NO" dirty="0"/>
              <a:t>I håndballen har vi noen ulike dommertegn, tegn som skal brukes for å kommunisere hva du dømte for.</a:t>
            </a:r>
          </a:p>
          <a:p>
            <a:r>
              <a:rPr lang="nb-NO" dirty="0"/>
              <a:t>I tillegg til selve tegnene er det lurt å kommunisere også muntlig ved behov, slik at spillerne forstår det som er blitt dømt.</a:t>
            </a:r>
          </a:p>
          <a:p>
            <a:r>
              <a:rPr lang="nb-NO" dirty="0"/>
              <a:t>Hva betyr dommertegnene til høyre?</a:t>
            </a:r>
          </a:p>
        </p:txBody>
      </p:sp>
      <p:sp>
        <p:nvSpPr>
          <p:cNvPr id="4" name="Plassholder for innhold 3">
            <a:extLst>
              <a:ext uri="{FF2B5EF4-FFF2-40B4-BE49-F238E27FC236}">
                <a16:creationId xmlns:a16="http://schemas.microsoft.com/office/drawing/2014/main" id="{666D48D4-FA2A-EE9C-573A-F0F5231E6BA0}"/>
              </a:ext>
            </a:extLst>
          </p:cNvPr>
          <p:cNvSpPr>
            <a:spLocks noGrp="1"/>
          </p:cNvSpPr>
          <p:nvPr>
            <p:ph idx="13"/>
          </p:nvPr>
        </p:nvSpPr>
        <p:spPr>
          <a:xfrm>
            <a:off x="5634789" y="1748118"/>
            <a:ext cx="5501940" cy="4037385"/>
          </a:xfrm>
        </p:spPr>
        <p:txBody>
          <a:bodyPr/>
          <a:lstStyle/>
          <a:p>
            <a:pPr marL="0" indent="0">
              <a:buNone/>
            </a:pPr>
            <a:r>
              <a:rPr lang="nb-NO" dirty="0"/>
              <a:t>               1                                                      2</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                3                                                      4</a:t>
            </a:r>
          </a:p>
        </p:txBody>
      </p:sp>
      <p:pic>
        <p:nvPicPr>
          <p:cNvPr id="1026" name="Picture 2">
            <a:extLst>
              <a:ext uri="{FF2B5EF4-FFF2-40B4-BE49-F238E27FC236}">
                <a16:creationId xmlns:a16="http://schemas.microsoft.com/office/drawing/2014/main" id="{19A84927-DCDD-E6C1-214C-6883D311C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789" y="2187723"/>
            <a:ext cx="24574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8D05595C-5878-5160-5538-24B55D51A5A5}"/>
              </a:ext>
            </a:extLst>
          </p:cNvPr>
          <p:cNvPicPr>
            <a:picLocks noChangeAspect="1"/>
          </p:cNvPicPr>
          <p:nvPr/>
        </p:nvPicPr>
        <p:blipFill>
          <a:blip r:embed="rId4"/>
          <a:stretch>
            <a:fillRect/>
          </a:stretch>
        </p:blipFill>
        <p:spPr>
          <a:xfrm>
            <a:off x="5634789" y="4366278"/>
            <a:ext cx="2524125" cy="1419225"/>
          </a:xfrm>
          <a:prstGeom prst="rect">
            <a:avLst/>
          </a:prstGeom>
        </p:spPr>
      </p:pic>
      <p:pic>
        <p:nvPicPr>
          <p:cNvPr id="1028" name="Picture 4">
            <a:extLst>
              <a:ext uri="{FF2B5EF4-FFF2-40B4-BE49-F238E27FC236}">
                <a16:creationId xmlns:a16="http://schemas.microsoft.com/office/drawing/2014/main" id="{0549FE54-BB72-F4AB-97D3-CD1BEE373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280" y="4356753"/>
            <a:ext cx="2533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932102C-CA4D-87AD-67E1-D89E47018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9280" y="2195491"/>
            <a:ext cx="2457449" cy="138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69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277BAF-A655-BF98-DFBD-A222B97D9BC7}"/>
              </a:ext>
            </a:extLst>
          </p:cNvPr>
          <p:cNvSpPr>
            <a:spLocks noGrp="1"/>
          </p:cNvSpPr>
          <p:nvPr>
            <p:ph type="title"/>
          </p:nvPr>
        </p:nvSpPr>
        <p:spPr/>
        <p:txBody>
          <a:bodyPr/>
          <a:lstStyle/>
          <a:p>
            <a:r>
              <a:rPr lang="nb-NO" dirty="0"/>
              <a:t>Samarbeid med trenerne</a:t>
            </a:r>
          </a:p>
        </p:txBody>
      </p:sp>
      <p:sp>
        <p:nvSpPr>
          <p:cNvPr id="3" name="Plassholder for innhold 2">
            <a:extLst>
              <a:ext uri="{FF2B5EF4-FFF2-40B4-BE49-F238E27FC236}">
                <a16:creationId xmlns:a16="http://schemas.microsoft.com/office/drawing/2014/main" id="{089C820E-C60B-F3D6-6CB2-22DFA0B996AD}"/>
              </a:ext>
            </a:extLst>
          </p:cNvPr>
          <p:cNvSpPr>
            <a:spLocks noGrp="1"/>
          </p:cNvSpPr>
          <p:nvPr>
            <p:ph idx="1"/>
          </p:nvPr>
        </p:nvSpPr>
        <p:spPr/>
        <p:txBody>
          <a:bodyPr>
            <a:normAutofit lnSpcReduction="10000"/>
          </a:bodyPr>
          <a:lstStyle/>
          <a:p>
            <a:r>
              <a:rPr lang="nb-NO" dirty="0"/>
              <a:t>Det er et felles ansvar å skape en god og trygg kamp for alle</a:t>
            </a:r>
          </a:p>
          <a:p>
            <a:r>
              <a:rPr lang="nb-NO" dirty="0"/>
              <a:t>Treneren har ansvaret for å bytte ut en spiller som gjentatte ganger begår regelbrudd, i samarbeid med dommeren.</a:t>
            </a:r>
          </a:p>
          <a:p>
            <a:r>
              <a:rPr lang="nb-NO" dirty="0"/>
              <a:t>Ha en kort prat med trenerne før kampstart, der en hilser på hverandre og oppfordrer til fair play.</a:t>
            </a:r>
          </a:p>
          <a:p>
            <a:pPr lvl="1"/>
            <a:r>
              <a:rPr lang="nb-NO" dirty="0"/>
              <a:t>Hva gjør vi ved skader?</a:t>
            </a:r>
          </a:p>
          <a:p>
            <a:pPr lvl="1"/>
            <a:r>
              <a:rPr lang="nb-NO" dirty="0"/>
              <a:t>Hva gjør vi når en spiller bryter med fair play?</a:t>
            </a:r>
          </a:p>
        </p:txBody>
      </p:sp>
      <p:pic>
        <p:nvPicPr>
          <p:cNvPr id="6" name="Plassholder for innhold 5" descr="Et bilde som inneholder person, sport, idrettskonkurranse, sko&#10;&#10;Automatisk generert beskrivelse">
            <a:extLst>
              <a:ext uri="{FF2B5EF4-FFF2-40B4-BE49-F238E27FC236}">
                <a16:creationId xmlns:a16="http://schemas.microsoft.com/office/drawing/2014/main" id="{6BA966E6-9B4F-6E38-EF0F-39A1C06A5A86}"/>
              </a:ext>
            </a:extLst>
          </p:cNvPr>
          <p:cNvPicPr>
            <a:picLocks noGrp="1" noChangeAspect="1"/>
          </p:cNvPicPr>
          <p:nvPr>
            <p:ph idx="13"/>
          </p:nvPr>
        </p:nvPicPr>
        <p:blipFill>
          <a:blip r:embed="rId3"/>
          <a:stretch>
            <a:fillRect/>
          </a:stretch>
        </p:blipFill>
        <p:spPr>
          <a:xfrm>
            <a:off x="5634038" y="2369344"/>
            <a:ext cx="4311650" cy="3233737"/>
          </a:xfrm>
        </p:spPr>
      </p:pic>
    </p:spTree>
    <p:extLst>
      <p:ext uri="{BB962C8B-B14F-4D97-AF65-F5344CB8AC3E}">
        <p14:creationId xmlns:p14="http://schemas.microsoft.com/office/powerpoint/2010/main" val="429145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EA2D37-D6C9-48ED-BB90-0D0B5803D879}"/>
              </a:ext>
            </a:extLst>
          </p:cNvPr>
          <p:cNvSpPr>
            <a:spLocks noGrp="1"/>
          </p:cNvSpPr>
          <p:nvPr>
            <p:ph type="title"/>
          </p:nvPr>
        </p:nvSpPr>
        <p:spPr/>
        <p:txBody>
          <a:bodyPr/>
          <a:lstStyle/>
          <a:p>
            <a:pPr algn="ctr"/>
            <a:r>
              <a:rPr lang="nb-NO"/>
              <a:t>Huskeliste</a:t>
            </a:r>
            <a:br>
              <a:rPr lang="nb-NO"/>
            </a:br>
            <a:endParaRPr lang="nb-NO"/>
          </a:p>
        </p:txBody>
      </p:sp>
      <p:sp>
        <p:nvSpPr>
          <p:cNvPr id="3" name="Plassholder for innhold 2">
            <a:extLst>
              <a:ext uri="{FF2B5EF4-FFF2-40B4-BE49-F238E27FC236}">
                <a16:creationId xmlns:a16="http://schemas.microsoft.com/office/drawing/2014/main" id="{F0BBA340-6035-49CD-A1A7-64872830C7C1}"/>
              </a:ext>
            </a:extLst>
          </p:cNvPr>
          <p:cNvSpPr>
            <a:spLocks noGrp="1"/>
          </p:cNvSpPr>
          <p:nvPr>
            <p:ph idx="1"/>
          </p:nvPr>
        </p:nvSpPr>
        <p:spPr/>
        <p:txBody>
          <a:bodyPr>
            <a:normAutofit/>
          </a:bodyPr>
          <a:lstStyle/>
          <a:p>
            <a:pPr marL="0" indent="0">
              <a:buNone/>
            </a:pPr>
            <a:r>
              <a:rPr lang="nb-NO" b="1" dirty="0"/>
              <a:t>En enkel huskeliste bidrar til en god gjennomføring av kampene i barnehåndballen. Vær spesielt oppmerksom på målene, disse må være hele og sikret mot å velte.  </a:t>
            </a:r>
            <a:endParaRPr lang="nb-NO" dirty="0"/>
          </a:p>
          <a:p>
            <a:r>
              <a:rPr lang="nb-NO" dirty="0"/>
              <a:t>Møt i god tid før kampstart</a:t>
            </a:r>
          </a:p>
          <a:p>
            <a:r>
              <a:rPr lang="nb-NO" dirty="0"/>
              <a:t>Bruk likt antrekk, det vil si like overdeler</a:t>
            </a:r>
          </a:p>
          <a:p>
            <a:r>
              <a:rPr lang="nb-NO" dirty="0"/>
              <a:t>Hils på sekretariatet og trenere</a:t>
            </a:r>
          </a:p>
          <a:p>
            <a:r>
              <a:rPr lang="nb-NO" dirty="0"/>
              <a:t>Sjekk spillebane og målene</a:t>
            </a:r>
          </a:p>
          <a:p>
            <a:r>
              <a:rPr lang="nb-NO" dirty="0"/>
              <a:t>Sjekk at det er riktig størrelse på baller og mål</a:t>
            </a:r>
          </a:p>
          <a:p>
            <a:r>
              <a:rPr lang="nb-NO" dirty="0"/>
              <a:t>Trekk om hvem som skal begynne med ballen</a:t>
            </a:r>
          </a:p>
        </p:txBody>
      </p:sp>
      <p:sp>
        <p:nvSpPr>
          <p:cNvPr id="4" name="Plassholder for dato 3">
            <a:extLst>
              <a:ext uri="{FF2B5EF4-FFF2-40B4-BE49-F238E27FC236}">
                <a16:creationId xmlns:a16="http://schemas.microsoft.com/office/drawing/2014/main" id="{53007B04-2601-4E9E-BBA8-BACB277BB4B0}"/>
              </a:ext>
            </a:extLst>
          </p:cNvPr>
          <p:cNvSpPr>
            <a:spLocks noGrp="1"/>
          </p:cNvSpPr>
          <p:nvPr>
            <p:ph type="dt" sz="half" idx="10"/>
          </p:nvPr>
        </p:nvSpPr>
        <p:spPr/>
        <p:txBody>
          <a:bodyPr/>
          <a:lstStyle/>
          <a:p>
            <a:fld id="{8D221BDC-6476-42F4-B946-B6B557A41D13}" type="datetime1">
              <a:rPr lang="nb-NO" smtClean="0"/>
              <a:t>06.11.2024</a:t>
            </a:fld>
            <a:endParaRPr lang="nb-NO"/>
          </a:p>
        </p:txBody>
      </p:sp>
    </p:spTree>
    <p:extLst>
      <p:ext uri="{BB962C8B-B14F-4D97-AF65-F5344CB8AC3E}">
        <p14:creationId xmlns:p14="http://schemas.microsoft.com/office/powerpoint/2010/main" val="2986644794"/>
      </p:ext>
    </p:extLst>
  </p:cSld>
  <p:clrMapOvr>
    <a:masterClrMapping/>
  </p:clrMapOvr>
</p:sld>
</file>

<file path=ppt/theme/theme1.xml><?xml version="1.0" encoding="utf-8"?>
<a:theme xmlns:a="http://schemas.openxmlformats.org/drawingml/2006/main" name="Intro">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6CBE5248-B9D9-514F-B609-54CD1FB5AB30}"/>
    </a:ext>
  </a:extLst>
</a:theme>
</file>

<file path=ppt/theme/theme2.xml><?xml version="1.0" encoding="utf-8"?>
<a:theme xmlns:a="http://schemas.openxmlformats.org/drawingml/2006/main" name="Innhold">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943AB4C5-AC8A-A943-BD6C-1F3133101CEC}"/>
    </a:ext>
  </a:extLst>
</a:theme>
</file>

<file path=ppt/theme/theme3.xml><?xml version="1.0" encoding="utf-8"?>
<a:theme xmlns:a="http://schemas.openxmlformats.org/drawingml/2006/main" name="Bilder">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171B8A5B-EE12-A046-841F-66A5DE32C948}"/>
    </a:ext>
  </a:extLst>
</a:theme>
</file>

<file path=ppt/theme/theme4.xml><?xml version="1.0" encoding="utf-8"?>
<a:theme xmlns:a="http://schemas.openxmlformats.org/drawingml/2006/main" name="Partnerskap">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C3774061-E667-3D4A-B6A3-682456A99C41}"/>
    </a:ext>
  </a:extLst>
</a:theme>
</file>

<file path=ppt/theme/theme5.xml><?xml version="1.0" encoding="utf-8"?>
<a:theme xmlns:a="http://schemas.openxmlformats.org/drawingml/2006/main" name="Logoslides">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3884F8B3-1F0C-6C48-BBB8-52E19E8946D9}"/>
    </a:ext>
  </a:extLst>
</a:theme>
</file>

<file path=ppt/theme/theme6.xml><?xml version="1.0" encoding="utf-8"?>
<a:theme xmlns:a="http://schemas.openxmlformats.org/drawingml/2006/main" name="Mønster">
  <a:themeElements>
    <a:clrScheme name="NHF">
      <a:dk1>
        <a:srgbClr val="001E5F"/>
      </a:dk1>
      <a:lt1>
        <a:srgbClr val="FFFFFF"/>
      </a:lt1>
      <a:dk2>
        <a:srgbClr val="000E59"/>
      </a:dk2>
      <a:lt2>
        <a:srgbClr val="D7D7D7"/>
      </a:lt2>
      <a:accent1>
        <a:srgbClr val="F53241"/>
      </a:accent1>
      <a:accent2>
        <a:srgbClr val="00C3FF"/>
      </a:accent2>
      <a:accent3>
        <a:srgbClr val="0078FF"/>
      </a:accent3>
      <a:accent4>
        <a:srgbClr val="9047FF"/>
      </a:accent4>
      <a:accent5>
        <a:srgbClr val="FFA500"/>
      </a:accent5>
      <a:accent6>
        <a:srgbClr val="7BC144"/>
      </a:accent6>
      <a:hlink>
        <a:srgbClr val="F53241"/>
      </a:hlink>
      <a:folHlink>
        <a:srgbClr val="9B9B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14767069-558B-0C47-9674-8524B6B04704}" vid="{1FDFD691-772C-3F48-873D-DA24B9E56021}"/>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G_x002c_MinH_x00e5_ndballapp_x002c_hjemmeside xmlns="4ccb0f41-b047-4200-8b36-3cca7e85243c" xsi:nil="true"/>
    <lcf76f155ced4ddcb4097134ff3c332f xmlns="4ccb0f41-b047-4200-8b36-3cca7e85243c">
      <Terms xmlns="http://schemas.microsoft.com/office/infopath/2007/PartnerControls"/>
    </lcf76f155ced4ddcb4097134ff3c332f>
    <_Flow_SignoffStatus xmlns="4ccb0f41-b047-4200-8b36-3cca7e85243c" xsi:nil="true"/>
    <Kommentar xmlns="4ccb0f41-b047-4200-8b36-3cca7e85243c" xsi:nil="true"/>
    <TaxCatchAll xmlns="9e538389-cabc-4d4e-918a-8beb7ac0ecaa" xsi:nil="true"/>
    <MediaLengthInSeconds xmlns="4ccb0f41-b047-4200-8b36-3cca7e85243c" xsi:nil="true"/>
    <SharedWithUsers xmlns="ea43b148-a256-4b62-92c6-7ae2014cb30f">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5BF732C73614E4B906D3B4CC24FBA65" ma:contentTypeVersion="22" ma:contentTypeDescription="Opprett et nytt dokument." ma:contentTypeScope="" ma:versionID="42759a50c3b570a6c2408f9cd06aa63f">
  <xsd:schema xmlns:xsd="http://www.w3.org/2001/XMLSchema" xmlns:xs="http://www.w3.org/2001/XMLSchema" xmlns:p="http://schemas.microsoft.com/office/2006/metadata/properties" xmlns:ns2="4ccb0f41-b047-4200-8b36-3cca7e85243c" xmlns:ns3="ea43b148-a256-4b62-92c6-7ae2014cb30f" xmlns:ns4="9e538389-cabc-4d4e-918a-8beb7ac0ecaa" targetNamespace="http://schemas.microsoft.com/office/2006/metadata/properties" ma:root="true" ma:fieldsID="1ea8f85b8f2fbdd2d5f0157840751ad8" ns2:_="" ns3:_="" ns4:_="">
    <xsd:import namespace="4ccb0f41-b047-4200-8b36-3cca7e85243c"/>
    <xsd:import namespace="ea43b148-a256-4b62-92c6-7ae2014cb30f"/>
    <xsd:import namespace="9e538389-cabc-4d4e-918a-8beb7ac0ec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VG_x002c_MinH_x00e5_ndballapp_x002c_hjemmeside" minOccurs="0"/>
                <xsd:element ref="ns2:Kommentar" minOccurs="0"/>
                <xsd:element ref="ns2:MediaLengthInSeconds" minOccurs="0"/>
                <xsd:element ref="ns2:lcf76f155ced4ddcb4097134ff3c332f" minOccurs="0"/>
                <xsd:element ref="ns4: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b0f41-b047-4200-8b36-3cca7e852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VG_x002c_MinH_x00e5_ndballapp_x002c_hjemmeside" ma:index="20" nillable="true" ma:displayName="VG, Min Håndball app, hjemmeside" ma:format="Dropdown" ma:internalName="VG_x002c_MinH_x00e5_ndballapp_x002c_hjemmeside">
      <xsd:simpleType>
        <xsd:restriction base="dms:Text">
          <xsd:maxLength value="255"/>
        </xsd:restriction>
      </xsd:simpleType>
    </xsd:element>
    <xsd:element name="Kommentar" ma:index="21" nillable="true" ma:displayName="Kommentar" ma:description="NHF sender ikke svar på denne" ma:format="Dropdown" ma:internalName="Kommentar">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element name="_Flow_SignoffStatus" ma:index="26" nillable="true" ma:displayName="Godkjenningsstatus" ma:internalName="Godkjenningsstatus">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43b148-a256-4b62-92c6-7ae2014cb30f"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89e37a16-0c1f-47f7-8dc3-99985e0c2d85}" ma:internalName="TaxCatchAll" ma:showField="CatchAllData" ma:web="ea43b148-a256-4b62-92c6-7ae2014cb3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72C557-D256-4329-A215-0A4D2129BBDB}">
  <ds:schemaRefs>
    <ds:schemaRef ds:uri="http://schemas.microsoft.com/office/2006/metadata/properties"/>
    <ds:schemaRef ds:uri="http://www.w3.org/2000/xmlns/"/>
    <ds:schemaRef ds:uri="http://schemas.microsoft.com/office/infopath/2007/PartnerControls"/>
    <ds:schemaRef ds:uri="4ccb0f41-b047-4200-8b36-3cca7e85243c"/>
    <ds:schemaRef ds:uri="9e538389-cabc-4d4e-918a-8beb7ac0ecaa"/>
    <ds:schemaRef ds:uri="ea43b148-a256-4b62-92c6-7ae2014cb30f"/>
  </ds:schemaRefs>
</ds:datastoreItem>
</file>

<file path=customXml/itemProps2.xml><?xml version="1.0" encoding="utf-8"?>
<ds:datastoreItem xmlns:ds="http://schemas.openxmlformats.org/officeDocument/2006/customXml" ds:itemID="{403BFCA4-C660-48B3-96FD-7DC2C8045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b0f41-b047-4200-8b36-3cca7e85243c"/>
    <ds:schemaRef ds:uri="ea43b148-a256-4b62-92c6-7ae2014cb30f"/>
    <ds:schemaRef ds:uri="9e538389-cabc-4d4e-918a-8beb7ac0ec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4BB6B-5C88-47EC-9655-F51C760FF4AC}">
  <ds:schemaRefs>
    <ds:schemaRef ds:uri="http://schemas.microsoft.com/sharepoint/v3/contenttype/forms"/>
  </ds:schemaRefs>
</ds:datastoreItem>
</file>

<file path=docMetadata/LabelInfo.xml><?xml version="1.0" encoding="utf-8"?>
<clbl:labelList xmlns:clbl="http://schemas.microsoft.com/office/2020/mipLabelMetadata">
  <clbl:label id="{5ca93399-1184-430d-88a8-107721ef7b66}" enabled="0" method="" siteId="{5ca93399-1184-430d-88a8-107721ef7b66}" removed="1"/>
</clbl:labelList>
</file>

<file path=docProps/app.xml><?xml version="1.0" encoding="utf-8"?>
<Properties xmlns="http://schemas.openxmlformats.org/officeDocument/2006/extended-properties" xmlns:vt="http://schemas.openxmlformats.org/officeDocument/2006/docPropsVTypes">
  <Template>NHF_PPmal</Template>
  <TotalTime>156</TotalTime>
  <Words>1463</Words>
  <Application>Microsoft Office PowerPoint</Application>
  <PresentationFormat>Widescreen</PresentationFormat>
  <Paragraphs>135</Paragraphs>
  <Slides>19</Slides>
  <Notes>12</Notes>
  <HiddenSlides>0</HiddenSlides>
  <MMClips>1</MMClips>
  <ScaleCrop>false</ScaleCrop>
  <HeadingPairs>
    <vt:vector size="6" baseType="variant">
      <vt:variant>
        <vt:lpstr>Brukte skrifter</vt:lpstr>
      </vt:variant>
      <vt:variant>
        <vt:i4>10</vt:i4>
      </vt:variant>
      <vt:variant>
        <vt:lpstr>Tema</vt:lpstr>
      </vt:variant>
      <vt:variant>
        <vt:i4>6</vt:i4>
      </vt:variant>
      <vt:variant>
        <vt:lpstr>Lysbildetitler</vt:lpstr>
      </vt:variant>
      <vt:variant>
        <vt:i4>19</vt:i4>
      </vt:variant>
    </vt:vector>
  </HeadingPairs>
  <TitlesOfParts>
    <vt:vector size="35" baseType="lpstr">
      <vt:lpstr>Akkurat Bold</vt:lpstr>
      <vt:lpstr>Akkurat Regular</vt:lpstr>
      <vt:lpstr>Arial</vt:lpstr>
      <vt:lpstr>Calibri</vt:lpstr>
      <vt:lpstr>FK Screamer Bold</vt:lpstr>
      <vt:lpstr>Inter</vt:lpstr>
      <vt:lpstr>Metropolis</vt:lpstr>
      <vt:lpstr>Metropolis Light</vt:lpstr>
      <vt:lpstr>Metropolis Semi Bold</vt:lpstr>
      <vt:lpstr>Segoe UI</vt:lpstr>
      <vt:lpstr>Intro</vt:lpstr>
      <vt:lpstr>Innhold</vt:lpstr>
      <vt:lpstr>Bilder</vt:lpstr>
      <vt:lpstr>Partnerskap</vt:lpstr>
      <vt:lpstr>Logoslides</vt:lpstr>
      <vt:lpstr>Mønster</vt:lpstr>
      <vt:lpstr>PowerPoint-presentasjon</vt:lpstr>
      <vt:lpstr>Klubbdommer</vt:lpstr>
      <vt:lpstr>Dagens plan</vt:lpstr>
      <vt:lpstr>Hvorfor trenger håndballen deg som dommer?</vt:lpstr>
      <vt:lpstr>Verdier og ledelse</vt:lpstr>
      <vt:lpstr>Ledelse  </vt:lpstr>
      <vt:lpstr>Dommertegn</vt:lpstr>
      <vt:lpstr>Samarbeid med trenerne</vt:lpstr>
      <vt:lpstr>Huskeliste </vt:lpstr>
      <vt:lpstr>Viktig prinsipp​</vt:lpstr>
      <vt:lpstr>Utespiller tillatt/ikke tillatt</vt:lpstr>
      <vt:lpstr>Utespiller tillatt/ikke tillatt forts. </vt:lpstr>
      <vt:lpstr>4’er håndball</vt:lpstr>
      <vt:lpstr>Meg som dommer</vt:lpstr>
      <vt:lpstr>Case 1</vt:lpstr>
      <vt:lpstr>Case 2</vt:lpstr>
      <vt:lpstr>PowerPoint-presentasjon</vt:lpstr>
      <vt:lpstr>Dommerattesten</vt:lpstr>
      <vt:lpstr>Lykke til med dommergjerningen!</vt:lpstr>
    </vt:vector>
  </TitlesOfParts>
  <Company>Norges Idrettsforbund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Fjellvang, Tim-Nicolai</dc:creator>
  <cp:lastModifiedBy>Fjellvang, Tim-Nicolai</cp:lastModifiedBy>
  <cp:revision>7</cp:revision>
  <dcterms:created xsi:type="dcterms:W3CDTF">2023-03-14T11:03:14Z</dcterms:created>
  <dcterms:modified xsi:type="dcterms:W3CDTF">2024-11-06T07:31:43Z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{"FileActivityType":"9","FileActivityTimeStamp":"2023-06-27T05:38:31.997Z","FileActivityUsersOnPage":[{"DisplayName":"Fjellvang, Tim-Nicolai","Id":"tim-nicolai.fjellvang@handball.no"}],"FileActivityNavigationId":null}</vt:lpwstr>
  </property>
  <property fmtid="{D5CDD505-2E9C-101B-9397-08002B2CF9AE}" pid="5" name="_ExtendedDescription">
    <vt:lpwstr/>
  </property>
  <property fmtid="{D5CDD505-2E9C-101B-9397-08002B2CF9AE}" pid="6" name="MediaServiceImageTags">
    <vt:lpwstr/>
  </property>
  <property fmtid="{D5CDD505-2E9C-101B-9397-08002B2CF9AE}" pid="7" name="ContentTypeId">
    <vt:lpwstr>0x010100F5BF732C73614E4B906D3B4CC24FBA65</vt:lpwstr>
  </property>
</Properties>
</file>