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92" r:id="rId5"/>
    <p:sldMasterId id="2147483725" r:id="rId6"/>
    <p:sldMasterId id="2147483771" r:id="rId7"/>
    <p:sldMasterId id="2147483782" r:id="rId8"/>
    <p:sldMasterId id="2147483751" r:id="rId9"/>
  </p:sldMasterIdLst>
  <p:notesMasterIdLst>
    <p:notesMasterId r:id="rId24"/>
  </p:notesMasterIdLst>
  <p:sldIdLst>
    <p:sldId id="263" r:id="rId10"/>
    <p:sldId id="261" r:id="rId11"/>
    <p:sldId id="633" r:id="rId12"/>
    <p:sldId id="2207" r:id="rId13"/>
    <p:sldId id="2208" r:id="rId14"/>
    <p:sldId id="2199" r:id="rId15"/>
    <p:sldId id="2204" r:id="rId16"/>
    <p:sldId id="2205" r:id="rId17"/>
    <p:sldId id="2201" r:id="rId18"/>
    <p:sldId id="271" r:id="rId19"/>
    <p:sldId id="272" r:id="rId20"/>
    <p:sldId id="273" r:id="rId21"/>
    <p:sldId id="278" r:id="rId22"/>
    <p:sldId id="630" r:id="rId2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9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EBE841-EB8E-47A3-8F56-F6D40AA451A0}" v="28" dt="2024-05-14T10:28:15.974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ys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A4971-F4C5-D74D-AD98-AFF9EAA67AAE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25F79-B442-6444-A2C1-574DFECC65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1431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HF Log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e 11">
            <a:extLst>
              <a:ext uri="{FF2B5EF4-FFF2-40B4-BE49-F238E27FC236}">
                <a16:creationId xmlns:a16="http://schemas.microsoft.com/office/drawing/2014/main" id="{395BB778-06B0-E1C5-415A-A1E56A3A3206}"/>
              </a:ext>
            </a:extLst>
          </p:cNvPr>
          <p:cNvPicPr>
            <a:picLocks noChangeAspect="1"/>
          </p:cNvPicPr>
          <p:nvPr userDrawn="1"/>
        </p:nvPicPr>
        <p:blipFill>
          <a:blip>
            <a:alphaModFix amt="5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75B6CFB2-6CA7-110F-ACB0-5F1DEDD2F61A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3420670" y="2086608"/>
            <a:ext cx="5350660" cy="26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295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ean Kapitteltittel – To linj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3">
            <a:extLst>
              <a:ext uri="{FF2B5EF4-FFF2-40B4-BE49-F238E27FC236}">
                <a16:creationId xmlns:a16="http://schemas.microsoft.com/office/drawing/2014/main" id="{3108682F-FB09-9B80-F721-472CAE165D5F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760145" y="6276140"/>
            <a:ext cx="2743200" cy="365125"/>
          </a:xfrm>
        </p:spPr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4" name="Plassholder for lysbildenummer 5">
            <a:extLst>
              <a:ext uri="{FF2B5EF4-FFF2-40B4-BE49-F238E27FC236}">
                <a16:creationId xmlns:a16="http://schemas.microsoft.com/office/drawing/2014/main" id="{93717046-1844-1747-FD05-E83208E76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345" y="6276140"/>
            <a:ext cx="432275" cy="365125"/>
          </a:xfrm>
        </p:spPr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815B63A2-1E9E-7A05-2775-2E0CA8784C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797699"/>
            <a:ext cx="10515600" cy="2357206"/>
          </a:xfrm>
        </p:spPr>
        <p:txBody>
          <a:bodyPr anchor="t">
            <a:noAutofit/>
          </a:bodyPr>
          <a:lstStyle>
            <a:lvl1pPr algn="ctr">
              <a:lnSpc>
                <a:spcPts val="9600"/>
              </a:lnSpc>
              <a:defRPr sz="9600" b="1" i="0" spc="50" baseline="0">
                <a:solidFill>
                  <a:schemeClr val="bg1"/>
                </a:solidFill>
                <a:latin typeface="FK Screamer Bold" pitchFamily="2" charset="77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Plassholder for tekst 4">
            <a:extLst>
              <a:ext uri="{FF2B5EF4-FFF2-40B4-BE49-F238E27FC236}">
                <a16:creationId xmlns:a16="http://schemas.microsoft.com/office/drawing/2014/main" id="{1FEE3FD5-05C5-9DF7-1E5A-86E87AA2B21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67099" y="4457053"/>
            <a:ext cx="5257801" cy="472991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bg1"/>
                </a:solidFill>
                <a:latin typeface="Metropolis Light" pitchFamily="2" charset="77"/>
                <a:cs typeface="Metropolis Light" pitchFamily="2" charset="77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undertittel</a:t>
            </a:r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7ED1E1F5-C7ED-DA4F-D525-E4182330E2ED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3128" y="5853719"/>
            <a:ext cx="2143497" cy="107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49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C6A588-BC12-4BF7-8EE5-3F4207CFC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73A5FFC-32CB-43EB-AA8F-A3304979A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754" y="2249550"/>
            <a:ext cx="10392102" cy="3702115"/>
          </a:xfrm>
        </p:spPr>
        <p:txBody>
          <a:bodyPr/>
          <a:lstStyle>
            <a:lvl1pPr>
              <a:defRPr>
                <a:solidFill>
                  <a:schemeClr val="dk2"/>
                </a:solidFill>
                <a:latin typeface="+mj-lt"/>
              </a:defRPr>
            </a:lvl1pPr>
            <a:lvl2pPr>
              <a:defRPr>
                <a:solidFill>
                  <a:schemeClr val="dk2"/>
                </a:solidFill>
                <a:latin typeface="+mj-lt"/>
              </a:defRPr>
            </a:lvl2pPr>
            <a:lvl3pPr>
              <a:defRPr>
                <a:solidFill>
                  <a:schemeClr val="dk2"/>
                </a:solidFill>
                <a:latin typeface="+mj-lt"/>
              </a:defRPr>
            </a:lvl3pPr>
            <a:lvl4pPr>
              <a:defRPr>
                <a:solidFill>
                  <a:schemeClr val="dk2"/>
                </a:solidFill>
                <a:latin typeface="+mj-lt"/>
              </a:defRPr>
            </a:lvl4pPr>
            <a:lvl5pPr>
              <a:defRPr>
                <a:solidFill>
                  <a:schemeClr val="dk2"/>
                </a:solidFill>
                <a:latin typeface="+mj-lt"/>
              </a:defRPr>
            </a:lvl5pPr>
          </a:lstStyle>
          <a:p>
            <a:pPr lvl="0"/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D00E571B-7B55-C242-8FAA-514288AA27B8}"/>
              </a:ext>
            </a:extLst>
          </p:cNvPr>
          <p:cNvSpPr/>
          <p:nvPr userDrawn="1"/>
        </p:nvSpPr>
        <p:spPr>
          <a:xfrm>
            <a:off x="762441" y="6135914"/>
            <a:ext cx="10905471" cy="4370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65"/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F1A5CE5F-F653-8145-B412-7C8311B1E97E}"/>
              </a:ext>
            </a:extLst>
          </p:cNvPr>
          <p:cNvSpPr/>
          <p:nvPr userDrawn="1"/>
        </p:nvSpPr>
        <p:spPr>
          <a:xfrm>
            <a:off x="8693700" y="6100718"/>
            <a:ext cx="2565940" cy="428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65"/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65787D4B-8900-024E-95BC-CD52D5BA65C9}"/>
              </a:ext>
            </a:extLst>
          </p:cNvPr>
          <p:cNvSpPr/>
          <p:nvPr userDrawn="1"/>
        </p:nvSpPr>
        <p:spPr>
          <a:xfrm>
            <a:off x="762441" y="6135914"/>
            <a:ext cx="10905471" cy="4370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65"/>
          </a:p>
        </p:txBody>
      </p:sp>
      <p:pic>
        <p:nvPicPr>
          <p:cNvPr id="30" name="Grafikk 29">
            <a:extLst>
              <a:ext uri="{FF2B5EF4-FFF2-40B4-BE49-F238E27FC236}">
                <a16:creationId xmlns:a16="http://schemas.microsoft.com/office/drawing/2014/main" id="{B9D25FF5-1EF9-704D-B4B9-9C9739E987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/>
              </a:ext>
            </a:extLst>
          </a:blip>
          <a:srcRect/>
          <a:stretch/>
        </p:blipFill>
        <p:spPr>
          <a:xfrm>
            <a:off x="619653" y="6012599"/>
            <a:ext cx="1478648" cy="739580"/>
          </a:xfrm>
          <a:prstGeom prst="rect">
            <a:avLst/>
          </a:prstGeom>
        </p:spPr>
      </p:pic>
      <p:sp>
        <p:nvSpPr>
          <p:cNvPr id="14" name="Rektangel 13">
            <a:extLst>
              <a:ext uri="{FF2B5EF4-FFF2-40B4-BE49-F238E27FC236}">
                <a16:creationId xmlns:a16="http://schemas.microsoft.com/office/drawing/2014/main" id="{78AD5141-F6BE-B349-B0A2-0A340CF6CD3A}"/>
              </a:ext>
            </a:extLst>
          </p:cNvPr>
          <p:cNvSpPr/>
          <p:nvPr userDrawn="1"/>
        </p:nvSpPr>
        <p:spPr>
          <a:xfrm>
            <a:off x="8693700" y="6100718"/>
            <a:ext cx="2565940" cy="428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65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469DF14-84AF-9148-BDD6-952370412445}"/>
              </a:ext>
            </a:extLst>
          </p:cNvPr>
          <p:cNvSpPr/>
          <p:nvPr userDrawn="1"/>
        </p:nvSpPr>
        <p:spPr>
          <a:xfrm>
            <a:off x="762441" y="6135914"/>
            <a:ext cx="10905471" cy="4370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65"/>
          </a:p>
        </p:txBody>
      </p:sp>
      <p:pic>
        <p:nvPicPr>
          <p:cNvPr id="16" name="Grafikk 15">
            <a:extLst>
              <a:ext uri="{FF2B5EF4-FFF2-40B4-BE49-F238E27FC236}">
                <a16:creationId xmlns:a16="http://schemas.microsoft.com/office/drawing/2014/main" id="{465A243E-52BF-394D-AFD9-8D0C016797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/>
              </a:ext>
            </a:extLst>
          </a:blip>
          <a:srcRect/>
          <a:stretch/>
        </p:blipFill>
        <p:spPr>
          <a:xfrm>
            <a:off x="619653" y="6012599"/>
            <a:ext cx="1478648" cy="739580"/>
          </a:xfrm>
          <a:prstGeom prst="rect">
            <a:avLst/>
          </a:prstGeom>
        </p:spPr>
      </p:pic>
      <p:sp>
        <p:nvSpPr>
          <p:cNvPr id="18" name="TekstSylinder 17">
            <a:extLst>
              <a:ext uri="{FF2B5EF4-FFF2-40B4-BE49-F238E27FC236}">
                <a16:creationId xmlns:a16="http://schemas.microsoft.com/office/drawing/2014/main" id="{3E292A40-A5BE-AA4A-BE0F-11718647D0F9}"/>
              </a:ext>
            </a:extLst>
          </p:cNvPr>
          <p:cNvSpPr txBox="1"/>
          <p:nvPr userDrawn="1"/>
        </p:nvSpPr>
        <p:spPr>
          <a:xfrm>
            <a:off x="2005786" y="6301240"/>
            <a:ext cx="1819327" cy="200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3">
                <a:solidFill>
                  <a:schemeClr val="tx2"/>
                </a:solidFill>
              </a:rPr>
              <a:t>Norges Håndballforbund Region Nord</a:t>
            </a: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8B331251-854C-624C-9755-2B4C685D296F}"/>
              </a:ext>
            </a:extLst>
          </p:cNvPr>
          <p:cNvSpPr txBox="1"/>
          <p:nvPr userDrawn="1"/>
        </p:nvSpPr>
        <p:spPr>
          <a:xfrm>
            <a:off x="1902347" y="6346538"/>
            <a:ext cx="116416" cy="175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538">
                <a:solidFill>
                  <a:schemeClr val="bg2"/>
                </a:solidFill>
              </a:rPr>
              <a:t>⎜</a:t>
            </a:r>
          </a:p>
        </p:txBody>
      </p:sp>
    </p:spTree>
    <p:extLst>
      <p:ext uri="{BB962C8B-B14F-4D97-AF65-F5344CB8AC3E}">
        <p14:creationId xmlns:p14="http://schemas.microsoft.com/office/powerpoint/2010/main" val="3644464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Egendefinert oppsett">
    <p:bg>
      <p:bgPr>
        <a:solidFill>
          <a:schemeClr val="dk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k 1">
            <a:extLst>
              <a:ext uri="{FF2B5EF4-FFF2-40B4-BE49-F238E27FC236}">
                <a16:creationId xmlns:a16="http://schemas.microsoft.com/office/drawing/2014/main" id="{DC47D8A0-4F30-4725-80AE-3D21A61325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10428" y="6352"/>
            <a:ext cx="12171144" cy="684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939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00599F-8BE2-0941-35FA-2159C320F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8BEA64-A963-4B33-A804-8C855A046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28171F-8DD8-5866-D215-DB63B525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0719D0A5-C635-817F-0532-4E53DE4CE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863" y="2187723"/>
            <a:ext cx="4311316" cy="359778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166CBFEC-CFF8-A0B0-2606-50B28FEA5FE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634789" y="2187723"/>
            <a:ext cx="4311316" cy="359778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F759AFA4-E78E-F780-506B-C4A7986BE5E4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0540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DD4E6AA-5C9A-49D6-D359-EDA498F24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863" y="2187723"/>
            <a:ext cx="4624137" cy="359778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71BC3238-A670-A506-0E74-EBEFD200D027}"/>
              </a:ext>
            </a:extLst>
          </p:cNvPr>
          <p:cNvSpPr txBox="1">
            <a:spLocks/>
          </p:cNvSpPr>
          <p:nvPr userDrawn="1"/>
        </p:nvSpPr>
        <p:spPr>
          <a:xfrm>
            <a:off x="709863" y="682770"/>
            <a:ext cx="462413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chemeClr val="tx1"/>
                </a:solidFill>
                <a:latin typeface="Akkurat Bold" panose="02000500000000000000" pitchFamily="2" charset="77"/>
                <a:ea typeface="+mj-ea"/>
                <a:cs typeface="Circular Std Medium" panose="020B0604020101020102" pitchFamily="34" charset="77"/>
              </a:defRPr>
            </a:lvl1pPr>
          </a:lstStyle>
          <a:p>
            <a:r>
              <a:rPr lang="nb-NO" b="1" i="0">
                <a:latin typeface="Metropolis Semi Bold" pitchFamily="2" charset="77"/>
              </a:rPr>
              <a:t>Agenda</a:t>
            </a:r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2F0102C7-D71E-8C18-2CB8-A07620D6BB3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6858000"/>
          </a:xfrm>
          <a:solidFill>
            <a:schemeClr val="tx2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1B972E67-8B23-185C-467A-1C6B5AC90FA8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008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ed grafik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DD4E6AA-5C9A-49D6-D359-EDA498F24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863" y="2187723"/>
            <a:ext cx="4624137" cy="359778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71BC3238-A670-A506-0E74-EBEFD200D027}"/>
              </a:ext>
            </a:extLst>
          </p:cNvPr>
          <p:cNvSpPr txBox="1">
            <a:spLocks/>
          </p:cNvSpPr>
          <p:nvPr userDrawn="1"/>
        </p:nvSpPr>
        <p:spPr>
          <a:xfrm>
            <a:off x="709863" y="682770"/>
            <a:ext cx="462413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chemeClr val="tx1"/>
                </a:solidFill>
                <a:latin typeface="Akkurat Bold" panose="02000500000000000000" pitchFamily="2" charset="77"/>
                <a:ea typeface="+mj-ea"/>
                <a:cs typeface="Circular Std Medium" panose="020B0604020101020102" pitchFamily="34" charset="77"/>
              </a:defRPr>
            </a:lvl1pPr>
          </a:lstStyle>
          <a:p>
            <a:r>
              <a:rPr lang="nb-NO" b="1" i="0">
                <a:latin typeface="Metropolis Semi Bold" pitchFamily="2" charset="77"/>
              </a:rPr>
              <a:t>Agenda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844996E2-EEC2-DA56-ADE9-AB2B173A2437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096000" y="0"/>
            <a:ext cx="6096000" cy="6858000"/>
          </a:xfrm>
          <a:prstGeom prst="rect">
            <a:avLst/>
          </a:prstGeom>
        </p:spPr>
      </p:pic>
      <p:pic>
        <p:nvPicPr>
          <p:cNvPr id="2" name="Bilde 1">
            <a:extLst>
              <a:ext uri="{FF2B5EF4-FFF2-40B4-BE49-F238E27FC236}">
                <a16:creationId xmlns:a16="http://schemas.microsoft.com/office/drawing/2014/main" id="{F2160471-0055-B3B1-AEE7-AD1AD1892B0D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093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00599F-8BE2-0941-35FA-2159C320F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DD4E6AA-5C9A-49D6-D359-EDA498F24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8BEA64-A963-4B33-A804-8C855A046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28171F-8DD8-5866-D215-DB63B525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2E79BBD8-A142-A67B-FFA2-3067CC793DC9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5791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 med mø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:a16="http://schemas.microsoft.com/office/drawing/2014/main" id="{359C7384-B65F-AE1B-B278-75C8D7D5C7D3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5200599F-8BE2-0941-35FA-2159C320F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DD4E6AA-5C9A-49D6-D359-EDA498F24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C2205210-21EA-97FB-CD7D-98BC5CB77E7D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1729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00599F-8BE2-0941-35FA-2159C320F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8BEA64-A963-4B33-A804-8C855A046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28171F-8DD8-5866-D215-DB63B525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0719D0A5-C635-817F-0532-4E53DE4CE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863" y="2187723"/>
            <a:ext cx="4311316" cy="359778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166CBFEC-CFF8-A0B0-2606-50B28FEA5FE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634789" y="2187723"/>
            <a:ext cx="4311316" cy="359778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F759AFA4-E78E-F780-506B-C4A7986BE5E4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6262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med mø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:a16="http://schemas.microsoft.com/office/drawing/2014/main" id="{359C7384-B65F-AE1B-B278-75C8D7D5C7D3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5200599F-8BE2-0941-35FA-2159C320F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DD4E6AA-5C9A-49D6-D359-EDA498F24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863" y="2187723"/>
            <a:ext cx="4311316" cy="359778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CCFA53F4-CE8A-F87C-6497-6BD2B167284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634789" y="2187723"/>
            <a:ext cx="4311316" cy="359778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5CD885DE-13F9-16BB-39AF-E643787AB72A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978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NHF Log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e 11">
            <a:extLst>
              <a:ext uri="{FF2B5EF4-FFF2-40B4-BE49-F238E27FC236}">
                <a16:creationId xmlns:a16="http://schemas.microsoft.com/office/drawing/2014/main" id="{395BB778-06B0-E1C5-415A-A1E56A3A3206}"/>
              </a:ext>
            </a:extLst>
          </p:cNvPr>
          <p:cNvPicPr>
            <a:picLocks noChangeAspect="1"/>
          </p:cNvPicPr>
          <p:nvPr userDrawn="1"/>
        </p:nvPicPr>
        <p:blipFill>
          <a:blip>
            <a:alphaModFix amt="5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Bilde 2">
            <a:extLst>
              <a:ext uri="{FF2B5EF4-FFF2-40B4-BE49-F238E27FC236}">
                <a16:creationId xmlns:a16="http://schemas.microsoft.com/office/drawing/2014/main" id="{D8A2703E-7A44-FD63-47EA-58025C627A34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2432729" y="1504455"/>
            <a:ext cx="7671071" cy="384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6539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00599F-8BE2-0941-35FA-2159C320F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8BEA64-A963-4B33-A804-8C855A046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28171F-8DD8-5866-D215-DB63B525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E8CCB4C3-506E-F474-EC33-42B156CA3704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07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med mø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:a16="http://schemas.microsoft.com/office/drawing/2014/main" id="{359C7384-B65F-AE1B-B278-75C8D7D5C7D3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5200599F-8BE2-0941-35FA-2159C320F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7B60EFD2-B54B-B5DA-5E63-3E4FA8722B0F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1402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delt 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00599F-8BE2-0941-35FA-2159C320F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863" y="682773"/>
            <a:ext cx="4624137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DD4E6AA-5C9A-49D6-D359-EDA498F24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863" y="2187723"/>
            <a:ext cx="4624137" cy="359778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320F5299-0083-4AE8-7AA6-E62E12FB6D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1" y="0"/>
            <a:ext cx="6096000" cy="6858000"/>
          </a:xfrm>
          <a:solidFill>
            <a:schemeClr val="accent1"/>
          </a:solidFill>
        </p:spPr>
        <p:txBody>
          <a:bodyPr/>
          <a:lstStyle/>
          <a:p>
            <a:endParaRPr lang="nb-NO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57421FA7-83BC-5FA5-781A-E912753C1046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4695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delt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00599F-8BE2-0941-35FA-2159C320F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863" y="682773"/>
            <a:ext cx="4624137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DD4E6AA-5C9A-49D6-D359-EDA498F24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863" y="2187723"/>
            <a:ext cx="4624137" cy="359778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320F5299-0083-4AE8-7AA6-E62E12FB6D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1" y="0"/>
            <a:ext cx="6096000" cy="6858000"/>
          </a:xfrm>
          <a:solidFill>
            <a:schemeClr val="tx2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F18B37D7-CEB9-1744-73AF-CE49EE3F3F18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7378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tstilt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00599F-8BE2-0941-35FA-2159C320F9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7879" y="434121"/>
            <a:ext cx="9236242" cy="365126"/>
          </a:xfrm>
        </p:spPr>
        <p:txBody>
          <a:bodyPr>
            <a:noAutofit/>
          </a:bodyPr>
          <a:lstStyle>
            <a:lvl1pPr algn="ctr">
              <a:defRPr sz="1800" spc="100" baseline="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8BEA64-A963-4B33-A804-8C855A046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28171F-8DD8-5866-D215-DB63B525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6A2CAC2E-F055-7418-2D68-782A8BD7F68F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89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idtstilt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00599F-8BE2-0941-35FA-2159C320F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7879" y="621691"/>
            <a:ext cx="9236242" cy="365126"/>
          </a:xfrm>
        </p:spPr>
        <p:txBody>
          <a:bodyPr>
            <a:noAutofit/>
          </a:bodyPr>
          <a:lstStyle>
            <a:lvl1pPr algn="ctr">
              <a:defRPr sz="3200" spc="0" baseline="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8BEA64-A963-4B33-A804-8C855A046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28171F-8DD8-5866-D215-DB63B525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38C96E31-FDA1-B7A5-E82D-77DF60611548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2370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tstilt Sirk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00599F-8BE2-0941-35FA-2159C320F9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7879" y="434121"/>
            <a:ext cx="9236242" cy="365126"/>
          </a:xfrm>
        </p:spPr>
        <p:txBody>
          <a:bodyPr>
            <a:noAutofit/>
          </a:bodyPr>
          <a:lstStyle>
            <a:lvl1pPr algn="ctr">
              <a:defRPr sz="1800" spc="100" baseline="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8BEA64-A963-4B33-A804-8C855A046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28171F-8DD8-5866-D215-DB63B525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C62EF77D-9A00-9437-7B7F-79E0E2B718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35863" y="1976563"/>
            <a:ext cx="3120274" cy="3122260"/>
          </a:xfrm>
          <a:prstGeom prst="ellipse">
            <a:avLst/>
          </a:prstGeom>
          <a:solidFill>
            <a:schemeClr val="accent1"/>
          </a:solidFill>
          <a:effectLst>
            <a:softEdge rad="0"/>
          </a:effectLst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B7803332-3A19-D477-0576-2235991E593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25540" y="1976563"/>
            <a:ext cx="3120274" cy="3122260"/>
          </a:xfrm>
          <a:prstGeom prst="ellipse">
            <a:avLst/>
          </a:prstGeom>
          <a:solidFill>
            <a:schemeClr val="accent1"/>
          </a:solidFill>
          <a:effectLst>
            <a:softEdge rad="0"/>
          </a:effectLst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1" name="Plassholder for tekst 6">
            <a:extLst>
              <a:ext uri="{FF2B5EF4-FFF2-40B4-BE49-F238E27FC236}">
                <a16:creationId xmlns:a16="http://schemas.microsoft.com/office/drawing/2014/main" id="{A0CE7689-D6B5-1E4A-03FD-5092DC3A66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046186" y="1976563"/>
            <a:ext cx="3120274" cy="3122260"/>
          </a:xfrm>
          <a:prstGeom prst="ellipse">
            <a:avLst/>
          </a:prstGeom>
          <a:solidFill>
            <a:schemeClr val="accent1"/>
          </a:solidFill>
          <a:effectLst>
            <a:softEdge rad="0"/>
          </a:effectLst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028C8906-2715-A415-3A5B-915642E6EDF6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0089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idtstilt Sirk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8BEA64-A963-4B33-A804-8C855A046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28171F-8DD8-5866-D215-DB63B525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C62EF77D-9A00-9437-7B7F-79E0E2B718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35863" y="1976563"/>
            <a:ext cx="3120274" cy="3122260"/>
          </a:xfrm>
          <a:prstGeom prst="ellipse">
            <a:avLst/>
          </a:prstGeom>
          <a:solidFill>
            <a:schemeClr val="accent1"/>
          </a:solidFill>
          <a:effectLst>
            <a:softEdge rad="0"/>
          </a:effectLst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B7803332-3A19-D477-0576-2235991E593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25540" y="1976563"/>
            <a:ext cx="3120274" cy="3122260"/>
          </a:xfrm>
          <a:prstGeom prst="ellipse">
            <a:avLst/>
          </a:prstGeom>
          <a:solidFill>
            <a:schemeClr val="accent1"/>
          </a:solidFill>
          <a:effectLst>
            <a:softEdge rad="0"/>
          </a:effectLst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1" name="Plassholder for tekst 6">
            <a:extLst>
              <a:ext uri="{FF2B5EF4-FFF2-40B4-BE49-F238E27FC236}">
                <a16:creationId xmlns:a16="http://schemas.microsoft.com/office/drawing/2014/main" id="{A0CE7689-D6B5-1E4A-03FD-5092DC3A66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046186" y="1976563"/>
            <a:ext cx="3120274" cy="3122260"/>
          </a:xfrm>
          <a:prstGeom prst="ellipse">
            <a:avLst/>
          </a:prstGeom>
          <a:solidFill>
            <a:schemeClr val="accent1"/>
          </a:solidFill>
          <a:effectLst>
            <a:softEdge rad="0"/>
          </a:effectLst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Tittel 1">
            <a:extLst>
              <a:ext uri="{FF2B5EF4-FFF2-40B4-BE49-F238E27FC236}">
                <a16:creationId xmlns:a16="http://schemas.microsoft.com/office/drawing/2014/main" id="{7443B258-7DBB-F87F-44D9-F00EA0F64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7879" y="621691"/>
            <a:ext cx="9236242" cy="365126"/>
          </a:xfrm>
        </p:spPr>
        <p:txBody>
          <a:bodyPr>
            <a:noAutofit/>
          </a:bodyPr>
          <a:lstStyle>
            <a:lvl1pPr algn="ctr">
              <a:defRPr sz="3200" spc="0" baseline="0"/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424690AB-B9AE-EE20-EF30-ED80A8506D5C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1511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emhevet teks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8BEA64-A963-4B33-A804-8C855A046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28171F-8DD8-5866-D215-DB63B525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7F8F1F12-880A-428B-FB1C-5BD96A54955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7963" y="1945723"/>
            <a:ext cx="9236075" cy="2478088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0" b="1" i="0" spc="50" baseline="0">
                <a:solidFill>
                  <a:schemeClr val="bg1"/>
                </a:solidFill>
                <a:latin typeface="FK Screamer Bold" pitchFamily="2" charset="77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100.000</a:t>
            </a:r>
          </a:p>
        </p:txBody>
      </p:sp>
      <p:sp>
        <p:nvSpPr>
          <p:cNvPr id="14" name="Plassholder for tekst 12">
            <a:extLst>
              <a:ext uri="{FF2B5EF4-FFF2-40B4-BE49-F238E27FC236}">
                <a16:creationId xmlns:a16="http://schemas.microsoft.com/office/drawing/2014/main" id="{E87836B7-528D-C7DE-56F6-8A30AFCBBFA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77963" y="1087888"/>
            <a:ext cx="9236075" cy="8578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Over</a:t>
            </a:r>
          </a:p>
        </p:txBody>
      </p:sp>
      <p:sp>
        <p:nvSpPr>
          <p:cNvPr id="15" name="Plassholder for tekst 12">
            <a:extLst>
              <a:ext uri="{FF2B5EF4-FFF2-40B4-BE49-F238E27FC236}">
                <a16:creationId xmlns:a16="http://schemas.microsoft.com/office/drawing/2014/main" id="{A24D820D-E6E9-C0E5-74E0-B81792EAC06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477963" y="4416766"/>
            <a:ext cx="9236075" cy="8578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>
                <a:solidFill>
                  <a:schemeClr val="accent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kamper i året</a:t>
            </a:r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2B3D8043-B1BA-7FEB-E079-F5CBC4716A4F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3128" y="5853719"/>
            <a:ext cx="2143497" cy="107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7126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8BEA64-A963-4B33-A804-8C855A046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28171F-8DD8-5866-D215-DB63B525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46D25C0-7B59-C7FC-81AE-91B33C086C4E}"/>
              </a:ext>
            </a:extLst>
          </p:cNvPr>
          <p:cNvSpPr/>
          <p:nvPr userDrawn="1"/>
        </p:nvSpPr>
        <p:spPr>
          <a:xfrm>
            <a:off x="5337628" y="2080860"/>
            <a:ext cx="1516743" cy="151674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3FA7769-2395-E11A-415A-BDE15949F0A7}"/>
              </a:ext>
            </a:extLst>
          </p:cNvPr>
          <p:cNvSpPr/>
          <p:nvPr userDrawn="1"/>
        </p:nvSpPr>
        <p:spPr>
          <a:xfrm>
            <a:off x="2449288" y="2080860"/>
            <a:ext cx="1516743" cy="151674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BD83A68F-2B3A-3589-6B15-C5AFA2ABBA58}"/>
              </a:ext>
            </a:extLst>
          </p:cNvPr>
          <p:cNvSpPr/>
          <p:nvPr userDrawn="1"/>
        </p:nvSpPr>
        <p:spPr>
          <a:xfrm>
            <a:off x="8225969" y="2080860"/>
            <a:ext cx="1516743" cy="151674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Shape">
            <a:extLst>
              <a:ext uri="{FF2B5EF4-FFF2-40B4-BE49-F238E27FC236}">
                <a16:creationId xmlns:a16="http://schemas.microsoft.com/office/drawing/2014/main" id="{0A1478AB-A210-CDF7-F791-554F37694F4D}"/>
              </a:ext>
            </a:extLst>
          </p:cNvPr>
          <p:cNvSpPr/>
          <p:nvPr userDrawn="1"/>
        </p:nvSpPr>
        <p:spPr>
          <a:xfrm>
            <a:off x="2886332" y="2517904"/>
            <a:ext cx="642654" cy="642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925"/>
                </a:moveTo>
                <a:cubicBezTo>
                  <a:pt x="13687" y="1925"/>
                  <a:pt x="14008" y="2032"/>
                  <a:pt x="15184" y="2032"/>
                </a:cubicBezTo>
                <a:cubicBezTo>
                  <a:pt x="16147" y="2139"/>
                  <a:pt x="16788" y="2246"/>
                  <a:pt x="17109" y="2459"/>
                </a:cubicBezTo>
                <a:cubicBezTo>
                  <a:pt x="17644" y="2566"/>
                  <a:pt x="17964" y="2887"/>
                  <a:pt x="18392" y="3208"/>
                </a:cubicBezTo>
                <a:cubicBezTo>
                  <a:pt x="18713" y="3636"/>
                  <a:pt x="19034" y="3956"/>
                  <a:pt x="19248" y="4491"/>
                </a:cubicBezTo>
                <a:cubicBezTo>
                  <a:pt x="19354" y="4812"/>
                  <a:pt x="19568" y="5453"/>
                  <a:pt x="19568" y="6416"/>
                </a:cubicBezTo>
                <a:cubicBezTo>
                  <a:pt x="19568" y="7592"/>
                  <a:pt x="19675" y="7913"/>
                  <a:pt x="19675" y="10800"/>
                </a:cubicBezTo>
                <a:cubicBezTo>
                  <a:pt x="19675" y="13687"/>
                  <a:pt x="19568" y="14008"/>
                  <a:pt x="19568" y="15184"/>
                </a:cubicBezTo>
                <a:cubicBezTo>
                  <a:pt x="19568" y="16253"/>
                  <a:pt x="19354" y="16788"/>
                  <a:pt x="19248" y="17216"/>
                </a:cubicBezTo>
                <a:cubicBezTo>
                  <a:pt x="19034" y="17644"/>
                  <a:pt x="18713" y="18071"/>
                  <a:pt x="18392" y="18392"/>
                </a:cubicBezTo>
                <a:cubicBezTo>
                  <a:pt x="17964" y="18820"/>
                  <a:pt x="17644" y="19034"/>
                  <a:pt x="17109" y="19248"/>
                </a:cubicBezTo>
                <a:cubicBezTo>
                  <a:pt x="16788" y="19354"/>
                  <a:pt x="16147" y="19568"/>
                  <a:pt x="15184" y="19568"/>
                </a:cubicBezTo>
                <a:cubicBezTo>
                  <a:pt x="14008" y="19675"/>
                  <a:pt x="13687" y="19675"/>
                  <a:pt x="10800" y="19675"/>
                </a:cubicBezTo>
                <a:cubicBezTo>
                  <a:pt x="7913" y="19675"/>
                  <a:pt x="7592" y="19675"/>
                  <a:pt x="6416" y="19568"/>
                </a:cubicBezTo>
                <a:cubicBezTo>
                  <a:pt x="5347" y="19568"/>
                  <a:pt x="4812" y="19354"/>
                  <a:pt x="4384" y="19248"/>
                </a:cubicBezTo>
                <a:cubicBezTo>
                  <a:pt x="3956" y="19034"/>
                  <a:pt x="3529" y="18820"/>
                  <a:pt x="3208" y="18392"/>
                </a:cubicBezTo>
                <a:cubicBezTo>
                  <a:pt x="2780" y="18071"/>
                  <a:pt x="2566" y="17644"/>
                  <a:pt x="2352" y="17216"/>
                </a:cubicBezTo>
                <a:cubicBezTo>
                  <a:pt x="2246" y="16788"/>
                  <a:pt x="2032" y="16253"/>
                  <a:pt x="2032" y="15184"/>
                </a:cubicBezTo>
                <a:cubicBezTo>
                  <a:pt x="1925" y="14008"/>
                  <a:pt x="1925" y="13687"/>
                  <a:pt x="1925" y="10800"/>
                </a:cubicBezTo>
                <a:cubicBezTo>
                  <a:pt x="1925" y="7913"/>
                  <a:pt x="1925" y="7592"/>
                  <a:pt x="2032" y="6416"/>
                </a:cubicBezTo>
                <a:cubicBezTo>
                  <a:pt x="2032" y="5453"/>
                  <a:pt x="2246" y="4812"/>
                  <a:pt x="2352" y="4491"/>
                </a:cubicBezTo>
                <a:cubicBezTo>
                  <a:pt x="2566" y="3956"/>
                  <a:pt x="2780" y="3636"/>
                  <a:pt x="3208" y="3208"/>
                </a:cubicBezTo>
                <a:cubicBezTo>
                  <a:pt x="3529" y="2887"/>
                  <a:pt x="3956" y="2566"/>
                  <a:pt x="4384" y="2459"/>
                </a:cubicBezTo>
                <a:cubicBezTo>
                  <a:pt x="4812" y="2246"/>
                  <a:pt x="5347" y="2139"/>
                  <a:pt x="6416" y="2032"/>
                </a:cubicBezTo>
                <a:cubicBezTo>
                  <a:pt x="7592" y="2032"/>
                  <a:pt x="7913" y="1925"/>
                  <a:pt x="10800" y="1925"/>
                </a:cubicBezTo>
                <a:moveTo>
                  <a:pt x="10800" y="0"/>
                </a:moveTo>
                <a:cubicBezTo>
                  <a:pt x="7806" y="0"/>
                  <a:pt x="7485" y="0"/>
                  <a:pt x="6309" y="107"/>
                </a:cubicBezTo>
                <a:cubicBezTo>
                  <a:pt x="5133" y="107"/>
                  <a:pt x="4384" y="321"/>
                  <a:pt x="3743" y="642"/>
                </a:cubicBezTo>
                <a:cubicBezTo>
                  <a:pt x="2994" y="855"/>
                  <a:pt x="2352" y="1283"/>
                  <a:pt x="1818" y="1818"/>
                </a:cubicBezTo>
                <a:cubicBezTo>
                  <a:pt x="1176" y="2459"/>
                  <a:pt x="855" y="2994"/>
                  <a:pt x="535" y="3743"/>
                </a:cubicBezTo>
                <a:cubicBezTo>
                  <a:pt x="321" y="4491"/>
                  <a:pt x="107" y="5240"/>
                  <a:pt x="107" y="6416"/>
                </a:cubicBezTo>
                <a:cubicBezTo>
                  <a:pt x="0" y="7485"/>
                  <a:pt x="0" y="7913"/>
                  <a:pt x="0" y="10800"/>
                </a:cubicBezTo>
                <a:cubicBezTo>
                  <a:pt x="0" y="13794"/>
                  <a:pt x="0" y="14115"/>
                  <a:pt x="107" y="15291"/>
                </a:cubicBezTo>
                <a:cubicBezTo>
                  <a:pt x="107" y="16467"/>
                  <a:pt x="321" y="17216"/>
                  <a:pt x="535" y="17857"/>
                </a:cubicBezTo>
                <a:cubicBezTo>
                  <a:pt x="855" y="18606"/>
                  <a:pt x="1176" y="19248"/>
                  <a:pt x="1818" y="19782"/>
                </a:cubicBezTo>
                <a:cubicBezTo>
                  <a:pt x="2352" y="20424"/>
                  <a:pt x="2994" y="20745"/>
                  <a:pt x="3743" y="21065"/>
                </a:cubicBezTo>
                <a:cubicBezTo>
                  <a:pt x="4384" y="21279"/>
                  <a:pt x="5133" y="21493"/>
                  <a:pt x="6309" y="21600"/>
                </a:cubicBezTo>
                <a:cubicBezTo>
                  <a:pt x="7485" y="21600"/>
                  <a:pt x="7806" y="21600"/>
                  <a:pt x="10800" y="21600"/>
                </a:cubicBezTo>
                <a:cubicBezTo>
                  <a:pt x="13687" y="21600"/>
                  <a:pt x="14115" y="21600"/>
                  <a:pt x="15184" y="21600"/>
                </a:cubicBezTo>
                <a:cubicBezTo>
                  <a:pt x="16360" y="21493"/>
                  <a:pt x="17216" y="21279"/>
                  <a:pt x="17857" y="21065"/>
                </a:cubicBezTo>
                <a:cubicBezTo>
                  <a:pt x="18606" y="20745"/>
                  <a:pt x="19141" y="20424"/>
                  <a:pt x="19782" y="19782"/>
                </a:cubicBezTo>
                <a:cubicBezTo>
                  <a:pt x="20317" y="19248"/>
                  <a:pt x="20745" y="18606"/>
                  <a:pt x="20958" y="17857"/>
                </a:cubicBezTo>
                <a:cubicBezTo>
                  <a:pt x="21279" y="17216"/>
                  <a:pt x="21493" y="16467"/>
                  <a:pt x="21493" y="15291"/>
                </a:cubicBezTo>
                <a:cubicBezTo>
                  <a:pt x="21600" y="14115"/>
                  <a:pt x="21600" y="13794"/>
                  <a:pt x="21600" y="10800"/>
                </a:cubicBezTo>
                <a:cubicBezTo>
                  <a:pt x="21600" y="7913"/>
                  <a:pt x="21600" y="7485"/>
                  <a:pt x="21493" y="6416"/>
                </a:cubicBezTo>
                <a:cubicBezTo>
                  <a:pt x="21493" y="5240"/>
                  <a:pt x="21279" y="4491"/>
                  <a:pt x="20958" y="3743"/>
                </a:cubicBezTo>
                <a:cubicBezTo>
                  <a:pt x="20745" y="2994"/>
                  <a:pt x="20317" y="2459"/>
                  <a:pt x="19782" y="1818"/>
                </a:cubicBezTo>
                <a:cubicBezTo>
                  <a:pt x="19141" y="1283"/>
                  <a:pt x="18606" y="855"/>
                  <a:pt x="17857" y="642"/>
                </a:cubicBezTo>
                <a:cubicBezTo>
                  <a:pt x="17216" y="321"/>
                  <a:pt x="16360" y="107"/>
                  <a:pt x="15184" y="107"/>
                </a:cubicBezTo>
                <a:cubicBezTo>
                  <a:pt x="14115" y="0"/>
                  <a:pt x="13687" y="0"/>
                  <a:pt x="10800" y="0"/>
                </a:cubicBezTo>
                <a:close/>
                <a:moveTo>
                  <a:pt x="10800" y="5240"/>
                </a:moveTo>
                <a:cubicBezTo>
                  <a:pt x="7699" y="5240"/>
                  <a:pt x="5240" y="7806"/>
                  <a:pt x="5240" y="10800"/>
                </a:cubicBezTo>
                <a:cubicBezTo>
                  <a:pt x="5240" y="13901"/>
                  <a:pt x="7699" y="16360"/>
                  <a:pt x="10800" y="16360"/>
                </a:cubicBezTo>
                <a:cubicBezTo>
                  <a:pt x="13794" y="16360"/>
                  <a:pt x="16360" y="13901"/>
                  <a:pt x="16360" y="10800"/>
                </a:cubicBezTo>
                <a:cubicBezTo>
                  <a:pt x="16360" y="7806"/>
                  <a:pt x="13794" y="5240"/>
                  <a:pt x="10800" y="5240"/>
                </a:cubicBezTo>
                <a:close/>
                <a:moveTo>
                  <a:pt x="10800" y="14436"/>
                </a:moveTo>
                <a:cubicBezTo>
                  <a:pt x="8768" y="14436"/>
                  <a:pt x="7164" y="12832"/>
                  <a:pt x="7164" y="10800"/>
                </a:cubicBezTo>
                <a:cubicBezTo>
                  <a:pt x="7164" y="8875"/>
                  <a:pt x="8768" y="7271"/>
                  <a:pt x="10800" y="7271"/>
                </a:cubicBezTo>
                <a:cubicBezTo>
                  <a:pt x="12725" y="7271"/>
                  <a:pt x="14329" y="8875"/>
                  <a:pt x="14329" y="10800"/>
                </a:cubicBezTo>
                <a:cubicBezTo>
                  <a:pt x="14329" y="12832"/>
                  <a:pt x="12725" y="14436"/>
                  <a:pt x="10800" y="14436"/>
                </a:cubicBezTo>
                <a:close/>
                <a:moveTo>
                  <a:pt x="17857" y="5026"/>
                </a:moveTo>
                <a:cubicBezTo>
                  <a:pt x="17857" y="5774"/>
                  <a:pt x="17216" y="6309"/>
                  <a:pt x="16574" y="6309"/>
                </a:cubicBezTo>
                <a:cubicBezTo>
                  <a:pt x="15826" y="6309"/>
                  <a:pt x="15291" y="5774"/>
                  <a:pt x="15291" y="5026"/>
                </a:cubicBezTo>
                <a:cubicBezTo>
                  <a:pt x="15291" y="4384"/>
                  <a:pt x="15826" y="3743"/>
                  <a:pt x="16574" y="3743"/>
                </a:cubicBezTo>
                <a:cubicBezTo>
                  <a:pt x="17216" y="3743"/>
                  <a:pt x="17857" y="4384"/>
                  <a:pt x="17857" y="5026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lnSpc>
                <a:spcPct val="100000"/>
              </a:lnSpc>
              <a:defRPr sz="1800" b="1" cap="all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1" name="Shape">
            <a:extLst>
              <a:ext uri="{FF2B5EF4-FFF2-40B4-BE49-F238E27FC236}">
                <a16:creationId xmlns:a16="http://schemas.microsoft.com/office/drawing/2014/main" id="{10EF7483-97C4-518A-A0E7-212582193AB9}"/>
              </a:ext>
            </a:extLst>
          </p:cNvPr>
          <p:cNvSpPr/>
          <p:nvPr userDrawn="1"/>
        </p:nvSpPr>
        <p:spPr>
          <a:xfrm>
            <a:off x="5926443" y="2496133"/>
            <a:ext cx="339113" cy="7192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324" y="6416"/>
                </a:moveTo>
                <a:cubicBezTo>
                  <a:pt x="14324" y="4705"/>
                  <a:pt x="14324" y="4705"/>
                  <a:pt x="14324" y="4705"/>
                </a:cubicBezTo>
                <a:cubicBezTo>
                  <a:pt x="14324" y="3850"/>
                  <a:pt x="15461" y="3636"/>
                  <a:pt x="16371" y="3636"/>
                </a:cubicBezTo>
                <a:cubicBezTo>
                  <a:pt x="17053" y="3636"/>
                  <a:pt x="21373" y="3636"/>
                  <a:pt x="21373" y="3636"/>
                </a:cubicBezTo>
                <a:cubicBezTo>
                  <a:pt x="21373" y="0"/>
                  <a:pt x="21373" y="0"/>
                  <a:pt x="21373" y="0"/>
                </a:cubicBezTo>
                <a:cubicBezTo>
                  <a:pt x="14324" y="0"/>
                  <a:pt x="14324" y="0"/>
                  <a:pt x="14324" y="0"/>
                </a:cubicBezTo>
                <a:cubicBezTo>
                  <a:pt x="6366" y="0"/>
                  <a:pt x="4775" y="2673"/>
                  <a:pt x="4775" y="4491"/>
                </a:cubicBezTo>
                <a:cubicBezTo>
                  <a:pt x="4775" y="6416"/>
                  <a:pt x="4775" y="6416"/>
                  <a:pt x="4775" y="6416"/>
                </a:cubicBezTo>
                <a:cubicBezTo>
                  <a:pt x="0" y="6416"/>
                  <a:pt x="0" y="6416"/>
                  <a:pt x="0" y="6416"/>
                </a:cubicBezTo>
                <a:cubicBezTo>
                  <a:pt x="0" y="9089"/>
                  <a:pt x="0" y="9089"/>
                  <a:pt x="0" y="9089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4775" y="10800"/>
                  <a:pt x="4775" y="10800"/>
                  <a:pt x="4775" y="10800"/>
                </a:cubicBezTo>
                <a:cubicBezTo>
                  <a:pt x="4775" y="15719"/>
                  <a:pt x="4775" y="21600"/>
                  <a:pt x="4775" y="21600"/>
                </a:cubicBezTo>
                <a:cubicBezTo>
                  <a:pt x="13869" y="21600"/>
                  <a:pt x="13869" y="21600"/>
                  <a:pt x="13869" y="21600"/>
                </a:cubicBezTo>
                <a:cubicBezTo>
                  <a:pt x="13869" y="21600"/>
                  <a:pt x="13869" y="15612"/>
                  <a:pt x="13869" y="10800"/>
                </a:cubicBezTo>
                <a:cubicBezTo>
                  <a:pt x="20691" y="10800"/>
                  <a:pt x="20691" y="10800"/>
                  <a:pt x="20691" y="10800"/>
                </a:cubicBezTo>
                <a:cubicBezTo>
                  <a:pt x="20918" y="9089"/>
                  <a:pt x="20918" y="9089"/>
                  <a:pt x="20918" y="9089"/>
                </a:cubicBezTo>
                <a:cubicBezTo>
                  <a:pt x="21600" y="6416"/>
                  <a:pt x="21600" y="6416"/>
                  <a:pt x="21600" y="6416"/>
                </a:cubicBezTo>
                <a:lnTo>
                  <a:pt x="14324" y="6416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lnSpc>
                <a:spcPct val="100000"/>
              </a:lnSpc>
              <a:defRPr sz="1800" b="1" cap="all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12" name="bilde" descr="bilde">
            <a:extLst>
              <a:ext uri="{FF2B5EF4-FFF2-40B4-BE49-F238E27FC236}">
                <a16:creationId xmlns:a16="http://schemas.microsoft.com/office/drawing/2014/main" id="{BD3ECC89-A2E2-ADE6-DFFE-EEBDF78B4AB3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8611557" y="2488405"/>
            <a:ext cx="745565" cy="701651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Plassholder for tekst 13">
            <a:extLst>
              <a:ext uri="{FF2B5EF4-FFF2-40B4-BE49-F238E27FC236}">
                <a16:creationId xmlns:a16="http://schemas.microsoft.com/office/drawing/2014/main" id="{408A523E-AD65-F40E-8BB0-7E4E054388C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73605" y="3752171"/>
            <a:ext cx="2468108" cy="805316"/>
          </a:xfrm>
        </p:spPr>
        <p:txBody>
          <a:bodyPr>
            <a:normAutofit/>
          </a:bodyPr>
          <a:lstStyle>
            <a:lvl1pPr marL="0" indent="0" algn="ctr">
              <a:buNone/>
              <a:defRPr sz="5400" b="1" i="0" spc="100" baseline="0">
                <a:solidFill>
                  <a:schemeClr val="bg1"/>
                </a:solidFill>
                <a:latin typeface="FK Screamer Bold" pitchFamily="2" charset="77"/>
              </a:defRPr>
            </a:lvl1pPr>
          </a:lstStyle>
          <a:p>
            <a:pPr lvl="0"/>
            <a:r>
              <a:rPr lang="nb-NO"/>
              <a:t>80 000+</a:t>
            </a:r>
          </a:p>
        </p:txBody>
      </p:sp>
      <p:sp>
        <p:nvSpPr>
          <p:cNvPr id="15" name="Plassholder for tekst 13">
            <a:extLst>
              <a:ext uri="{FF2B5EF4-FFF2-40B4-BE49-F238E27FC236}">
                <a16:creationId xmlns:a16="http://schemas.microsoft.com/office/drawing/2014/main" id="{E18CE0C6-D1B7-70E9-3BBB-5F0F3E9EA0A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73605" y="4601257"/>
            <a:ext cx="2468108" cy="277959"/>
          </a:xfrm>
        </p:spPr>
        <p:txBody>
          <a:bodyPr>
            <a:normAutofit/>
          </a:bodyPr>
          <a:lstStyle>
            <a:lvl1pPr marL="0" indent="0" algn="ctr">
              <a:buNone/>
              <a:defRPr sz="1000" b="0" i="0">
                <a:solidFill>
                  <a:schemeClr val="bg1"/>
                </a:solidFill>
                <a:latin typeface="Metropolis Light" pitchFamily="2" charset="77"/>
              </a:defRPr>
            </a:lvl1pPr>
          </a:lstStyle>
          <a:p>
            <a:pPr lvl="0"/>
            <a:r>
              <a:rPr lang="nb-NO"/>
              <a:t>September 2021</a:t>
            </a:r>
          </a:p>
        </p:txBody>
      </p:sp>
      <p:sp>
        <p:nvSpPr>
          <p:cNvPr id="16" name="Plassholder for tekst 13">
            <a:extLst>
              <a:ext uri="{FF2B5EF4-FFF2-40B4-BE49-F238E27FC236}">
                <a16:creationId xmlns:a16="http://schemas.microsoft.com/office/drawing/2014/main" id="{A7D851D4-9B11-7EE1-07FA-31988FEEB60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61945" y="3752171"/>
            <a:ext cx="2468108" cy="805316"/>
          </a:xfrm>
        </p:spPr>
        <p:txBody>
          <a:bodyPr>
            <a:normAutofit/>
          </a:bodyPr>
          <a:lstStyle>
            <a:lvl1pPr marL="0" indent="0" algn="ctr">
              <a:buNone/>
              <a:defRPr sz="5400" b="1" i="0" spc="100" baseline="0">
                <a:solidFill>
                  <a:schemeClr val="bg1"/>
                </a:solidFill>
                <a:latin typeface="FK Screamer Bold" pitchFamily="2" charset="77"/>
              </a:defRPr>
            </a:lvl1pPr>
          </a:lstStyle>
          <a:p>
            <a:pPr lvl="0"/>
            <a:r>
              <a:rPr lang="nb-NO"/>
              <a:t>385 000+</a:t>
            </a:r>
          </a:p>
        </p:txBody>
      </p:sp>
      <p:sp>
        <p:nvSpPr>
          <p:cNvPr id="17" name="Plassholder for tekst 13">
            <a:extLst>
              <a:ext uri="{FF2B5EF4-FFF2-40B4-BE49-F238E27FC236}">
                <a16:creationId xmlns:a16="http://schemas.microsoft.com/office/drawing/2014/main" id="{6BC1F1E3-EFCE-E637-31C0-36220A09685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61945" y="4601257"/>
            <a:ext cx="2468108" cy="277959"/>
          </a:xfrm>
        </p:spPr>
        <p:txBody>
          <a:bodyPr>
            <a:normAutofit/>
          </a:bodyPr>
          <a:lstStyle>
            <a:lvl1pPr marL="0" indent="0" algn="ctr">
              <a:buNone/>
              <a:defRPr sz="1000" b="0" i="0">
                <a:solidFill>
                  <a:schemeClr val="bg1"/>
                </a:solidFill>
                <a:latin typeface="Metropolis Light" pitchFamily="2" charset="77"/>
              </a:defRPr>
            </a:lvl1pPr>
          </a:lstStyle>
          <a:p>
            <a:pPr lvl="0"/>
            <a:r>
              <a:rPr lang="nb-NO"/>
              <a:t>September 2021</a:t>
            </a:r>
          </a:p>
        </p:txBody>
      </p:sp>
      <p:sp>
        <p:nvSpPr>
          <p:cNvPr id="18" name="Plassholder for tekst 13">
            <a:extLst>
              <a:ext uri="{FF2B5EF4-FFF2-40B4-BE49-F238E27FC236}">
                <a16:creationId xmlns:a16="http://schemas.microsoft.com/office/drawing/2014/main" id="{1EE26EE6-FA18-0C51-9B8A-D2F2730A11E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750285" y="3752171"/>
            <a:ext cx="2468108" cy="805316"/>
          </a:xfrm>
        </p:spPr>
        <p:txBody>
          <a:bodyPr>
            <a:normAutofit/>
          </a:bodyPr>
          <a:lstStyle>
            <a:lvl1pPr marL="0" indent="0" algn="ctr">
              <a:buNone/>
              <a:defRPr sz="5400" b="1" i="0" spc="100" baseline="0">
                <a:solidFill>
                  <a:schemeClr val="bg1"/>
                </a:solidFill>
                <a:latin typeface="FK Screamer Bold" pitchFamily="2" charset="77"/>
              </a:defRPr>
            </a:lvl1pPr>
          </a:lstStyle>
          <a:p>
            <a:pPr lvl="0"/>
            <a:r>
              <a:rPr lang="nb-NO"/>
              <a:t>147 000+</a:t>
            </a:r>
          </a:p>
        </p:txBody>
      </p:sp>
      <p:sp>
        <p:nvSpPr>
          <p:cNvPr id="19" name="Plassholder for tekst 13">
            <a:extLst>
              <a:ext uri="{FF2B5EF4-FFF2-40B4-BE49-F238E27FC236}">
                <a16:creationId xmlns:a16="http://schemas.microsoft.com/office/drawing/2014/main" id="{9D728081-D895-13D4-91EA-01BC21D56B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750285" y="4601257"/>
            <a:ext cx="2468108" cy="277959"/>
          </a:xfrm>
        </p:spPr>
        <p:txBody>
          <a:bodyPr>
            <a:normAutofit/>
          </a:bodyPr>
          <a:lstStyle>
            <a:lvl1pPr marL="0" indent="0" algn="ctr">
              <a:buNone/>
              <a:defRPr sz="1000" b="0" i="0">
                <a:solidFill>
                  <a:schemeClr val="bg1"/>
                </a:solidFill>
                <a:latin typeface="Metropolis Light" pitchFamily="2" charset="77"/>
              </a:defRPr>
            </a:lvl1pPr>
          </a:lstStyle>
          <a:p>
            <a:pPr lvl="0"/>
            <a:r>
              <a:rPr lang="nb-NO"/>
              <a:t>September 2021</a:t>
            </a:r>
          </a:p>
        </p:txBody>
      </p:sp>
      <p:sp>
        <p:nvSpPr>
          <p:cNvPr id="3" name="Tittel 1">
            <a:extLst>
              <a:ext uri="{FF2B5EF4-FFF2-40B4-BE49-F238E27FC236}">
                <a16:creationId xmlns:a16="http://schemas.microsoft.com/office/drawing/2014/main" id="{25CC310D-E2DD-F450-D6E1-CE56C3859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7879" y="621691"/>
            <a:ext cx="9236242" cy="365126"/>
          </a:xfrm>
        </p:spPr>
        <p:txBody>
          <a:bodyPr>
            <a:noAutofit/>
          </a:bodyPr>
          <a:lstStyle>
            <a:lvl1pPr algn="ctr"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D2C48CE6-EB8D-2029-8F2E-B0952BF73B95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3128" y="5853719"/>
            <a:ext cx="2143497" cy="107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657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 – En linj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e 11">
            <a:extLst>
              <a:ext uri="{FF2B5EF4-FFF2-40B4-BE49-F238E27FC236}">
                <a16:creationId xmlns:a16="http://schemas.microsoft.com/office/drawing/2014/main" id="{395BB778-06B0-E1C5-415A-A1E56A3A3206}"/>
              </a:ext>
            </a:extLst>
          </p:cNvPr>
          <p:cNvPicPr>
            <a:picLocks noChangeAspect="1"/>
          </p:cNvPicPr>
          <p:nvPr userDrawn="1"/>
        </p:nvPicPr>
        <p:blipFill>
          <a:blip>
            <a:alphaModFix amt="5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A496A186-086C-63B9-2A98-A0EDA10D0C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487510"/>
            <a:ext cx="10515600" cy="1146027"/>
          </a:xfrm>
        </p:spPr>
        <p:txBody>
          <a:bodyPr anchor="t">
            <a:noAutofit/>
          </a:bodyPr>
          <a:lstStyle>
            <a:lvl1pPr>
              <a:lnSpc>
                <a:spcPts val="9600"/>
              </a:lnSpc>
              <a:defRPr sz="9600" b="1" i="0" spc="50" baseline="0">
                <a:solidFill>
                  <a:schemeClr val="bg1"/>
                </a:solidFill>
                <a:latin typeface="FK Screamer Bold" pitchFamily="2" charset="77"/>
              </a:defRPr>
            </a:lvl1pPr>
          </a:lstStyle>
          <a:p>
            <a:r>
              <a:rPr lang="nb-NO"/>
              <a:t>TITTEL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1D942178-3F8E-36F9-D922-D5FE3373A5A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199" y="3911246"/>
            <a:ext cx="5257801" cy="472991"/>
          </a:xfr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Metropolis Light" pitchFamily="2" charset="77"/>
                <a:cs typeface="Metropolis Light" pitchFamily="2" charset="77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undertittel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2BE1BC65-7475-1EC4-9C0D-FC355B5CC7B0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255403" y="564078"/>
            <a:ext cx="3833318" cy="192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8317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 5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8BEA64-A963-4B33-A804-8C855A046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28171F-8DD8-5866-D215-DB63B525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grpSp>
        <p:nvGrpSpPr>
          <p:cNvPr id="3" name="Gruppe 2">
            <a:extLst>
              <a:ext uri="{FF2B5EF4-FFF2-40B4-BE49-F238E27FC236}">
                <a16:creationId xmlns:a16="http://schemas.microsoft.com/office/drawing/2014/main" id="{900FCCAE-777E-1B7A-38CA-1D27BC5B87B8}"/>
              </a:ext>
            </a:extLst>
          </p:cNvPr>
          <p:cNvGrpSpPr/>
          <p:nvPr userDrawn="1"/>
        </p:nvGrpSpPr>
        <p:grpSpPr>
          <a:xfrm>
            <a:off x="3297870" y="2312177"/>
            <a:ext cx="1206626" cy="1206626"/>
            <a:chOff x="2449288" y="2080860"/>
            <a:chExt cx="1516743" cy="1516743"/>
          </a:xfrm>
        </p:grpSpPr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73FA7769-2395-E11A-415A-BDE15949F0A7}"/>
                </a:ext>
              </a:extLst>
            </p:cNvPr>
            <p:cNvSpPr/>
            <p:nvPr userDrawn="1"/>
          </p:nvSpPr>
          <p:spPr>
            <a:xfrm>
              <a:off x="2449288" y="2080860"/>
              <a:ext cx="1516743" cy="151674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" name="Shape">
              <a:extLst>
                <a:ext uri="{FF2B5EF4-FFF2-40B4-BE49-F238E27FC236}">
                  <a16:creationId xmlns:a16="http://schemas.microsoft.com/office/drawing/2014/main" id="{0A1478AB-A210-CDF7-F791-554F37694F4D}"/>
                </a:ext>
              </a:extLst>
            </p:cNvPr>
            <p:cNvSpPr/>
            <p:nvPr userDrawn="1"/>
          </p:nvSpPr>
          <p:spPr>
            <a:xfrm>
              <a:off x="2886332" y="2517904"/>
              <a:ext cx="642654" cy="642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925"/>
                  </a:moveTo>
                  <a:cubicBezTo>
                    <a:pt x="13687" y="1925"/>
                    <a:pt x="14008" y="2032"/>
                    <a:pt x="15184" y="2032"/>
                  </a:cubicBezTo>
                  <a:cubicBezTo>
                    <a:pt x="16147" y="2139"/>
                    <a:pt x="16788" y="2246"/>
                    <a:pt x="17109" y="2459"/>
                  </a:cubicBezTo>
                  <a:cubicBezTo>
                    <a:pt x="17644" y="2566"/>
                    <a:pt x="17964" y="2887"/>
                    <a:pt x="18392" y="3208"/>
                  </a:cubicBezTo>
                  <a:cubicBezTo>
                    <a:pt x="18713" y="3636"/>
                    <a:pt x="19034" y="3956"/>
                    <a:pt x="19248" y="4491"/>
                  </a:cubicBezTo>
                  <a:cubicBezTo>
                    <a:pt x="19354" y="4812"/>
                    <a:pt x="19568" y="5453"/>
                    <a:pt x="19568" y="6416"/>
                  </a:cubicBezTo>
                  <a:cubicBezTo>
                    <a:pt x="19568" y="7592"/>
                    <a:pt x="19675" y="7913"/>
                    <a:pt x="19675" y="10800"/>
                  </a:cubicBezTo>
                  <a:cubicBezTo>
                    <a:pt x="19675" y="13687"/>
                    <a:pt x="19568" y="14008"/>
                    <a:pt x="19568" y="15184"/>
                  </a:cubicBezTo>
                  <a:cubicBezTo>
                    <a:pt x="19568" y="16253"/>
                    <a:pt x="19354" y="16788"/>
                    <a:pt x="19248" y="17216"/>
                  </a:cubicBezTo>
                  <a:cubicBezTo>
                    <a:pt x="19034" y="17644"/>
                    <a:pt x="18713" y="18071"/>
                    <a:pt x="18392" y="18392"/>
                  </a:cubicBezTo>
                  <a:cubicBezTo>
                    <a:pt x="17964" y="18820"/>
                    <a:pt x="17644" y="19034"/>
                    <a:pt x="17109" y="19248"/>
                  </a:cubicBezTo>
                  <a:cubicBezTo>
                    <a:pt x="16788" y="19354"/>
                    <a:pt x="16147" y="19568"/>
                    <a:pt x="15184" y="19568"/>
                  </a:cubicBezTo>
                  <a:cubicBezTo>
                    <a:pt x="14008" y="19675"/>
                    <a:pt x="13687" y="19675"/>
                    <a:pt x="10800" y="19675"/>
                  </a:cubicBezTo>
                  <a:cubicBezTo>
                    <a:pt x="7913" y="19675"/>
                    <a:pt x="7592" y="19675"/>
                    <a:pt x="6416" y="19568"/>
                  </a:cubicBezTo>
                  <a:cubicBezTo>
                    <a:pt x="5347" y="19568"/>
                    <a:pt x="4812" y="19354"/>
                    <a:pt x="4384" y="19248"/>
                  </a:cubicBezTo>
                  <a:cubicBezTo>
                    <a:pt x="3956" y="19034"/>
                    <a:pt x="3529" y="18820"/>
                    <a:pt x="3208" y="18392"/>
                  </a:cubicBezTo>
                  <a:cubicBezTo>
                    <a:pt x="2780" y="18071"/>
                    <a:pt x="2566" y="17644"/>
                    <a:pt x="2352" y="17216"/>
                  </a:cubicBezTo>
                  <a:cubicBezTo>
                    <a:pt x="2246" y="16788"/>
                    <a:pt x="2032" y="16253"/>
                    <a:pt x="2032" y="15184"/>
                  </a:cubicBezTo>
                  <a:cubicBezTo>
                    <a:pt x="1925" y="14008"/>
                    <a:pt x="1925" y="13687"/>
                    <a:pt x="1925" y="10800"/>
                  </a:cubicBezTo>
                  <a:cubicBezTo>
                    <a:pt x="1925" y="7913"/>
                    <a:pt x="1925" y="7592"/>
                    <a:pt x="2032" y="6416"/>
                  </a:cubicBezTo>
                  <a:cubicBezTo>
                    <a:pt x="2032" y="5453"/>
                    <a:pt x="2246" y="4812"/>
                    <a:pt x="2352" y="4491"/>
                  </a:cubicBezTo>
                  <a:cubicBezTo>
                    <a:pt x="2566" y="3956"/>
                    <a:pt x="2780" y="3636"/>
                    <a:pt x="3208" y="3208"/>
                  </a:cubicBezTo>
                  <a:cubicBezTo>
                    <a:pt x="3529" y="2887"/>
                    <a:pt x="3956" y="2566"/>
                    <a:pt x="4384" y="2459"/>
                  </a:cubicBezTo>
                  <a:cubicBezTo>
                    <a:pt x="4812" y="2246"/>
                    <a:pt x="5347" y="2139"/>
                    <a:pt x="6416" y="2032"/>
                  </a:cubicBezTo>
                  <a:cubicBezTo>
                    <a:pt x="7592" y="2032"/>
                    <a:pt x="7913" y="1925"/>
                    <a:pt x="10800" y="1925"/>
                  </a:cubicBezTo>
                  <a:moveTo>
                    <a:pt x="10800" y="0"/>
                  </a:moveTo>
                  <a:cubicBezTo>
                    <a:pt x="7806" y="0"/>
                    <a:pt x="7485" y="0"/>
                    <a:pt x="6309" y="107"/>
                  </a:cubicBezTo>
                  <a:cubicBezTo>
                    <a:pt x="5133" y="107"/>
                    <a:pt x="4384" y="321"/>
                    <a:pt x="3743" y="642"/>
                  </a:cubicBezTo>
                  <a:cubicBezTo>
                    <a:pt x="2994" y="855"/>
                    <a:pt x="2352" y="1283"/>
                    <a:pt x="1818" y="1818"/>
                  </a:cubicBezTo>
                  <a:cubicBezTo>
                    <a:pt x="1176" y="2459"/>
                    <a:pt x="855" y="2994"/>
                    <a:pt x="535" y="3743"/>
                  </a:cubicBezTo>
                  <a:cubicBezTo>
                    <a:pt x="321" y="4491"/>
                    <a:pt x="107" y="5240"/>
                    <a:pt x="107" y="6416"/>
                  </a:cubicBezTo>
                  <a:cubicBezTo>
                    <a:pt x="0" y="7485"/>
                    <a:pt x="0" y="7913"/>
                    <a:pt x="0" y="10800"/>
                  </a:cubicBezTo>
                  <a:cubicBezTo>
                    <a:pt x="0" y="13794"/>
                    <a:pt x="0" y="14115"/>
                    <a:pt x="107" y="15291"/>
                  </a:cubicBezTo>
                  <a:cubicBezTo>
                    <a:pt x="107" y="16467"/>
                    <a:pt x="321" y="17216"/>
                    <a:pt x="535" y="17857"/>
                  </a:cubicBezTo>
                  <a:cubicBezTo>
                    <a:pt x="855" y="18606"/>
                    <a:pt x="1176" y="19248"/>
                    <a:pt x="1818" y="19782"/>
                  </a:cubicBezTo>
                  <a:cubicBezTo>
                    <a:pt x="2352" y="20424"/>
                    <a:pt x="2994" y="20745"/>
                    <a:pt x="3743" y="21065"/>
                  </a:cubicBezTo>
                  <a:cubicBezTo>
                    <a:pt x="4384" y="21279"/>
                    <a:pt x="5133" y="21493"/>
                    <a:pt x="6309" y="21600"/>
                  </a:cubicBezTo>
                  <a:cubicBezTo>
                    <a:pt x="7485" y="21600"/>
                    <a:pt x="7806" y="21600"/>
                    <a:pt x="10800" y="21600"/>
                  </a:cubicBezTo>
                  <a:cubicBezTo>
                    <a:pt x="13687" y="21600"/>
                    <a:pt x="14115" y="21600"/>
                    <a:pt x="15184" y="21600"/>
                  </a:cubicBezTo>
                  <a:cubicBezTo>
                    <a:pt x="16360" y="21493"/>
                    <a:pt x="17216" y="21279"/>
                    <a:pt x="17857" y="21065"/>
                  </a:cubicBezTo>
                  <a:cubicBezTo>
                    <a:pt x="18606" y="20745"/>
                    <a:pt x="19141" y="20424"/>
                    <a:pt x="19782" y="19782"/>
                  </a:cubicBezTo>
                  <a:cubicBezTo>
                    <a:pt x="20317" y="19248"/>
                    <a:pt x="20745" y="18606"/>
                    <a:pt x="20958" y="17857"/>
                  </a:cubicBezTo>
                  <a:cubicBezTo>
                    <a:pt x="21279" y="17216"/>
                    <a:pt x="21493" y="16467"/>
                    <a:pt x="21493" y="15291"/>
                  </a:cubicBezTo>
                  <a:cubicBezTo>
                    <a:pt x="21600" y="14115"/>
                    <a:pt x="21600" y="13794"/>
                    <a:pt x="21600" y="10800"/>
                  </a:cubicBezTo>
                  <a:cubicBezTo>
                    <a:pt x="21600" y="7913"/>
                    <a:pt x="21600" y="7485"/>
                    <a:pt x="21493" y="6416"/>
                  </a:cubicBezTo>
                  <a:cubicBezTo>
                    <a:pt x="21493" y="5240"/>
                    <a:pt x="21279" y="4491"/>
                    <a:pt x="20958" y="3743"/>
                  </a:cubicBezTo>
                  <a:cubicBezTo>
                    <a:pt x="20745" y="2994"/>
                    <a:pt x="20317" y="2459"/>
                    <a:pt x="19782" y="1818"/>
                  </a:cubicBezTo>
                  <a:cubicBezTo>
                    <a:pt x="19141" y="1283"/>
                    <a:pt x="18606" y="855"/>
                    <a:pt x="17857" y="642"/>
                  </a:cubicBezTo>
                  <a:cubicBezTo>
                    <a:pt x="17216" y="321"/>
                    <a:pt x="16360" y="107"/>
                    <a:pt x="15184" y="107"/>
                  </a:cubicBezTo>
                  <a:cubicBezTo>
                    <a:pt x="14115" y="0"/>
                    <a:pt x="13687" y="0"/>
                    <a:pt x="10800" y="0"/>
                  </a:cubicBezTo>
                  <a:close/>
                  <a:moveTo>
                    <a:pt x="10800" y="5240"/>
                  </a:moveTo>
                  <a:cubicBezTo>
                    <a:pt x="7699" y="5240"/>
                    <a:pt x="5240" y="7806"/>
                    <a:pt x="5240" y="10800"/>
                  </a:cubicBezTo>
                  <a:cubicBezTo>
                    <a:pt x="5240" y="13901"/>
                    <a:pt x="7699" y="16360"/>
                    <a:pt x="10800" y="16360"/>
                  </a:cubicBezTo>
                  <a:cubicBezTo>
                    <a:pt x="13794" y="16360"/>
                    <a:pt x="16360" y="13901"/>
                    <a:pt x="16360" y="10800"/>
                  </a:cubicBezTo>
                  <a:cubicBezTo>
                    <a:pt x="16360" y="7806"/>
                    <a:pt x="13794" y="5240"/>
                    <a:pt x="10800" y="5240"/>
                  </a:cubicBezTo>
                  <a:close/>
                  <a:moveTo>
                    <a:pt x="10800" y="14436"/>
                  </a:moveTo>
                  <a:cubicBezTo>
                    <a:pt x="8768" y="14436"/>
                    <a:pt x="7164" y="12832"/>
                    <a:pt x="7164" y="10800"/>
                  </a:cubicBezTo>
                  <a:cubicBezTo>
                    <a:pt x="7164" y="8875"/>
                    <a:pt x="8768" y="7271"/>
                    <a:pt x="10800" y="7271"/>
                  </a:cubicBezTo>
                  <a:cubicBezTo>
                    <a:pt x="12725" y="7271"/>
                    <a:pt x="14329" y="8875"/>
                    <a:pt x="14329" y="10800"/>
                  </a:cubicBezTo>
                  <a:cubicBezTo>
                    <a:pt x="14329" y="12832"/>
                    <a:pt x="12725" y="14436"/>
                    <a:pt x="10800" y="14436"/>
                  </a:cubicBezTo>
                  <a:close/>
                  <a:moveTo>
                    <a:pt x="17857" y="5026"/>
                  </a:moveTo>
                  <a:cubicBezTo>
                    <a:pt x="17857" y="5774"/>
                    <a:pt x="17216" y="6309"/>
                    <a:pt x="16574" y="6309"/>
                  </a:cubicBezTo>
                  <a:cubicBezTo>
                    <a:pt x="15826" y="6309"/>
                    <a:pt x="15291" y="5774"/>
                    <a:pt x="15291" y="5026"/>
                  </a:cubicBezTo>
                  <a:cubicBezTo>
                    <a:pt x="15291" y="4384"/>
                    <a:pt x="15826" y="3743"/>
                    <a:pt x="16574" y="3743"/>
                  </a:cubicBezTo>
                  <a:cubicBezTo>
                    <a:pt x="17216" y="3743"/>
                    <a:pt x="17857" y="4384"/>
                    <a:pt x="17857" y="5026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45719" rIns="45719"/>
            <a:lstStyle/>
            <a:p>
              <a:pPr algn="ctr" defTabSz="914400">
                <a:lnSpc>
                  <a:spcPct val="100000"/>
                </a:lnSpc>
                <a:defRPr sz="1800" b="1" cap="all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grpSp>
        <p:nvGrpSpPr>
          <p:cNvPr id="9" name="Gruppe 8">
            <a:extLst>
              <a:ext uri="{FF2B5EF4-FFF2-40B4-BE49-F238E27FC236}">
                <a16:creationId xmlns:a16="http://schemas.microsoft.com/office/drawing/2014/main" id="{94BB240E-058A-08D8-763B-EAEBCEF7CF07}"/>
              </a:ext>
            </a:extLst>
          </p:cNvPr>
          <p:cNvGrpSpPr/>
          <p:nvPr userDrawn="1"/>
        </p:nvGrpSpPr>
        <p:grpSpPr>
          <a:xfrm>
            <a:off x="1103054" y="2312176"/>
            <a:ext cx="1206627" cy="1206627"/>
            <a:chOff x="5337628" y="2080860"/>
            <a:chExt cx="1516743" cy="1516743"/>
          </a:xfrm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B46D25C0-7B59-C7FC-81AE-91B33C086C4E}"/>
                </a:ext>
              </a:extLst>
            </p:cNvPr>
            <p:cNvSpPr/>
            <p:nvPr userDrawn="1"/>
          </p:nvSpPr>
          <p:spPr>
            <a:xfrm>
              <a:off x="5337628" y="2080860"/>
              <a:ext cx="1516743" cy="151674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1" name="Shape">
              <a:extLst>
                <a:ext uri="{FF2B5EF4-FFF2-40B4-BE49-F238E27FC236}">
                  <a16:creationId xmlns:a16="http://schemas.microsoft.com/office/drawing/2014/main" id="{10EF7483-97C4-518A-A0E7-212582193AB9}"/>
                </a:ext>
              </a:extLst>
            </p:cNvPr>
            <p:cNvSpPr/>
            <p:nvPr userDrawn="1"/>
          </p:nvSpPr>
          <p:spPr>
            <a:xfrm>
              <a:off x="5926443" y="2496133"/>
              <a:ext cx="339113" cy="719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324" y="6416"/>
                  </a:moveTo>
                  <a:cubicBezTo>
                    <a:pt x="14324" y="4705"/>
                    <a:pt x="14324" y="4705"/>
                    <a:pt x="14324" y="4705"/>
                  </a:cubicBezTo>
                  <a:cubicBezTo>
                    <a:pt x="14324" y="3850"/>
                    <a:pt x="15461" y="3636"/>
                    <a:pt x="16371" y="3636"/>
                  </a:cubicBezTo>
                  <a:cubicBezTo>
                    <a:pt x="17053" y="3636"/>
                    <a:pt x="21373" y="3636"/>
                    <a:pt x="21373" y="3636"/>
                  </a:cubicBezTo>
                  <a:cubicBezTo>
                    <a:pt x="21373" y="0"/>
                    <a:pt x="21373" y="0"/>
                    <a:pt x="21373" y="0"/>
                  </a:cubicBezTo>
                  <a:cubicBezTo>
                    <a:pt x="14324" y="0"/>
                    <a:pt x="14324" y="0"/>
                    <a:pt x="14324" y="0"/>
                  </a:cubicBezTo>
                  <a:cubicBezTo>
                    <a:pt x="6366" y="0"/>
                    <a:pt x="4775" y="2673"/>
                    <a:pt x="4775" y="4491"/>
                  </a:cubicBezTo>
                  <a:cubicBezTo>
                    <a:pt x="4775" y="6416"/>
                    <a:pt x="4775" y="6416"/>
                    <a:pt x="4775" y="6416"/>
                  </a:cubicBezTo>
                  <a:cubicBezTo>
                    <a:pt x="0" y="6416"/>
                    <a:pt x="0" y="6416"/>
                    <a:pt x="0" y="6416"/>
                  </a:cubicBezTo>
                  <a:cubicBezTo>
                    <a:pt x="0" y="9089"/>
                    <a:pt x="0" y="9089"/>
                    <a:pt x="0" y="9089"/>
                  </a:cubicBezTo>
                  <a:cubicBezTo>
                    <a:pt x="0" y="10800"/>
                    <a:pt x="0" y="10800"/>
                    <a:pt x="0" y="10800"/>
                  </a:cubicBezTo>
                  <a:cubicBezTo>
                    <a:pt x="4775" y="10800"/>
                    <a:pt x="4775" y="10800"/>
                    <a:pt x="4775" y="10800"/>
                  </a:cubicBezTo>
                  <a:cubicBezTo>
                    <a:pt x="4775" y="15719"/>
                    <a:pt x="4775" y="21600"/>
                    <a:pt x="4775" y="21600"/>
                  </a:cubicBezTo>
                  <a:cubicBezTo>
                    <a:pt x="13869" y="21600"/>
                    <a:pt x="13869" y="21600"/>
                    <a:pt x="13869" y="21600"/>
                  </a:cubicBezTo>
                  <a:cubicBezTo>
                    <a:pt x="13869" y="21600"/>
                    <a:pt x="13869" y="15612"/>
                    <a:pt x="13869" y="10800"/>
                  </a:cubicBezTo>
                  <a:cubicBezTo>
                    <a:pt x="20691" y="10800"/>
                    <a:pt x="20691" y="10800"/>
                    <a:pt x="20691" y="10800"/>
                  </a:cubicBezTo>
                  <a:cubicBezTo>
                    <a:pt x="20918" y="9089"/>
                    <a:pt x="20918" y="9089"/>
                    <a:pt x="20918" y="9089"/>
                  </a:cubicBezTo>
                  <a:cubicBezTo>
                    <a:pt x="21600" y="6416"/>
                    <a:pt x="21600" y="6416"/>
                    <a:pt x="21600" y="6416"/>
                  </a:cubicBezTo>
                  <a:lnTo>
                    <a:pt x="14324" y="6416"/>
                  </a:ln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45719" rIns="45719"/>
            <a:lstStyle/>
            <a:p>
              <a:pPr algn="ctr" defTabSz="914400">
                <a:lnSpc>
                  <a:spcPct val="100000"/>
                </a:lnSpc>
                <a:defRPr sz="1800" b="1" cap="all">
                  <a:latin typeface="+mj-lt"/>
                  <a:ea typeface="+mj-ea"/>
                  <a:cs typeface="+mj-cs"/>
                  <a:sym typeface="Helvetica"/>
                </a:defRPr>
              </a:pPr>
              <a:endParaRPr/>
            </a:p>
          </p:txBody>
        </p:sp>
      </p:grpSp>
      <p:sp>
        <p:nvSpPr>
          <p:cNvPr id="8" name="Ellipse 7">
            <a:extLst>
              <a:ext uri="{FF2B5EF4-FFF2-40B4-BE49-F238E27FC236}">
                <a16:creationId xmlns:a16="http://schemas.microsoft.com/office/drawing/2014/main" id="{BD83A68F-2B3A-3589-6B15-C5AFA2ABBA58}"/>
              </a:ext>
            </a:extLst>
          </p:cNvPr>
          <p:cNvSpPr/>
          <p:nvPr userDrawn="1"/>
        </p:nvSpPr>
        <p:spPr>
          <a:xfrm>
            <a:off x="5492685" y="2312176"/>
            <a:ext cx="1206627" cy="120662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Plassholder for tekst 13">
            <a:extLst>
              <a:ext uri="{FF2B5EF4-FFF2-40B4-BE49-F238E27FC236}">
                <a16:creationId xmlns:a16="http://schemas.microsoft.com/office/drawing/2014/main" id="{408A523E-AD65-F40E-8BB0-7E4E054388C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13889" y="3660316"/>
            <a:ext cx="1774585" cy="605971"/>
          </a:xfrm>
        </p:spPr>
        <p:txBody>
          <a:bodyPr>
            <a:normAutofit/>
          </a:bodyPr>
          <a:lstStyle>
            <a:lvl1pPr marL="0" indent="0" algn="ctr">
              <a:buNone/>
              <a:defRPr sz="4000" b="1" i="0" spc="100" baseline="0">
                <a:solidFill>
                  <a:schemeClr val="bg1"/>
                </a:solidFill>
                <a:latin typeface="FK Screamer Bold" pitchFamily="2" charset="77"/>
              </a:defRPr>
            </a:lvl1pPr>
          </a:lstStyle>
          <a:p>
            <a:pPr lvl="0"/>
            <a:r>
              <a:rPr lang="nb-NO"/>
              <a:t>80 000+</a:t>
            </a:r>
          </a:p>
        </p:txBody>
      </p:sp>
      <p:sp>
        <p:nvSpPr>
          <p:cNvPr id="15" name="Plassholder for tekst 13">
            <a:extLst>
              <a:ext uri="{FF2B5EF4-FFF2-40B4-BE49-F238E27FC236}">
                <a16:creationId xmlns:a16="http://schemas.microsoft.com/office/drawing/2014/main" id="{E18CE0C6-D1B7-70E9-3BBB-5F0F3E9EA0A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013888" y="4281145"/>
            <a:ext cx="1774585" cy="210000"/>
          </a:xfrm>
        </p:spPr>
        <p:txBody>
          <a:bodyPr>
            <a:normAutofit/>
          </a:bodyPr>
          <a:lstStyle>
            <a:lvl1pPr marL="0" indent="0" algn="ctr">
              <a:buNone/>
              <a:defRPr sz="800" b="0" i="0">
                <a:solidFill>
                  <a:schemeClr val="bg1"/>
                </a:solidFill>
                <a:latin typeface="Metropolis Light" pitchFamily="2" charset="77"/>
              </a:defRPr>
            </a:lvl1pPr>
          </a:lstStyle>
          <a:p>
            <a:pPr lvl="0"/>
            <a:r>
              <a:rPr lang="nb-NO"/>
              <a:t>September 2021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2ECA88A8-AAFC-1095-0ECE-44B32A27DCB7}"/>
              </a:ext>
            </a:extLst>
          </p:cNvPr>
          <p:cNvSpPr/>
          <p:nvPr userDrawn="1"/>
        </p:nvSpPr>
        <p:spPr>
          <a:xfrm>
            <a:off x="7682433" y="2312176"/>
            <a:ext cx="1206627" cy="120662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24" name="Gruppe 23">
            <a:extLst>
              <a:ext uri="{FF2B5EF4-FFF2-40B4-BE49-F238E27FC236}">
                <a16:creationId xmlns:a16="http://schemas.microsoft.com/office/drawing/2014/main" id="{AE247E07-240B-9398-7515-D18FE347A225}"/>
              </a:ext>
            </a:extLst>
          </p:cNvPr>
          <p:cNvGrpSpPr/>
          <p:nvPr userDrawn="1"/>
        </p:nvGrpSpPr>
        <p:grpSpPr>
          <a:xfrm>
            <a:off x="9872182" y="2312176"/>
            <a:ext cx="1206627" cy="1206627"/>
            <a:chOff x="8225969" y="2080860"/>
            <a:chExt cx="1516743" cy="1516743"/>
          </a:xfrm>
        </p:grpSpPr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3C915584-5D54-B1F0-6FD6-8B05325DEC68}"/>
                </a:ext>
              </a:extLst>
            </p:cNvPr>
            <p:cNvSpPr/>
            <p:nvPr userDrawn="1"/>
          </p:nvSpPr>
          <p:spPr>
            <a:xfrm>
              <a:off x="8225969" y="2080860"/>
              <a:ext cx="1516743" cy="151674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26" name="bilde" descr="bilde">
              <a:extLst>
                <a:ext uri="{FF2B5EF4-FFF2-40B4-BE49-F238E27FC236}">
                  <a16:creationId xmlns:a16="http://schemas.microsoft.com/office/drawing/2014/main" id="{A0B456B3-0246-C60D-6571-9309A854B2FE}"/>
                </a:ext>
              </a:extLst>
            </p:cNvPr>
            <p:cNvPicPr>
              <a:picLocks noChangeAspect="1"/>
            </p:cNvPicPr>
            <p:nvPr userDrawn="1"/>
          </p:nvPicPr>
          <p:blipFill>
            <a:blip/>
            <a:stretch>
              <a:fillRect/>
            </a:stretch>
          </p:blipFill>
          <p:spPr>
            <a:xfrm>
              <a:off x="8611557" y="2488405"/>
              <a:ext cx="745565" cy="701651"/>
            </a:xfrm>
            <a:prstGeom prst="rect">
              <a:avLst/>
            </a:prstGeom>
            <a:ln w="12700">
              <a:miter lim="400000"/>
            </a:ln>
          </p:spPr>
        </p:pic>
      </p:grpSp>
      <p:sp>
        <p:nvSpPr>
          <p:cNvPr id="29" name="Plassholder for tekst 13">
            <a:extLst>
              <a:ext uri="{FF2B5EF4-FFF2-40B4-BE49-F238E27FC236}">
                <a16:creationId xmlns:a16="http://schemas.microsoft.com/office/drawing/2014/main" id="{649F6043-AD30-EF3A-349B-7C1F369385D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19072" y="3660316"/>
            <a:ext cx="1774585" cy="605971"/>
          </a:xfrm>
        </p:spPr>
        <p:txBody>
          <a:bodyPr>
            <a:normAutofit/>
          </a:bodyPr>
          <a:lstStyle>
            <a:lvl1pPr marL="0" indent="0" algn="ctr">
              <a:buNone/>
              <a:defRPr sz="4000" b="1" i="0" spc="100" baseline="0">
                <a:solidFill>
                  <a:schemeClr val="bg1"/>
                </a:solidFill>
                <a:latin typeface="FK Screamer Bold" pitchFamily="2" charset="77"/>
              </a:defRPr>
            </a:lvl1pPr>
          </a:lstStyle>
          <a:p>
            <a:pPr lvl="0"/>
            <a:r>
              <a:rPr lang="nb-NO"/>
              <a:t>385 000+</a:t>
            </a:r>
          </a:p>
        </p:txBody>
      </p:sp>
      <p:sp>
        <p:nvSpPr>
          <p:cNvPr id="30" name="Plassholder for tekst 13">
            <a:extLst>
              <a:ext uri="{FF2B5EF4-FFF2-40B4-BE49-F238E27FC236}">
                <a16:creationId xmlns:a16="http://schemas.microsoft.com/office/drawing/2014/main" id="{30112014-3235-0F4B-A0AB-B73404D2009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9072" y="4281145"/>
            <a:ext cx="1774585" cy="210000"/>
          </a:xfrm>
        </p:spPr>
        <p:txBody>
          <a:bodyPr>
            <a:normAutofit/>
          </a:bodyPr>
          <a:lstStyle>
            <a:lvl1pPr marL="0" indent="0" algn="ctr">
              <a:buNone/>
              <a:defRPr sz="800" b="0" i="0">
                <a:solidFill>
                  <a:schemeClr val="bg1"/>
                </a:solidFill>
                <a:latin typeface="Metropolis Light" pitchFamily="2" charset="77"/>
              </a:defRPr>
            </a:lvl1pPr>
          </a:lstStyle>
          <a:p>
            <a:pPr lvl="0"/>
            <a:r>
              <a:rPr lang="nb-NO"/>
              <a:t>September 2021</a:t>
            </a:r>
          </a:p>
        </p:txBody>
      </p:sp>
      <p:sp>
        <p:nvSpPr>
          <p:cNvPr id="31" name="Plassholder for tekst 13">
            <a:extLst>
              <a:ext uri="{FF2B5EF4-FFF2-40B4-BE49-F238E27FC236}">
                <a16:creationId xmlns:a16="http://schemas.microsoft.com/office/drawing/2014/main" id="{2A089038-2481-46BB-1925-8166EFDFF93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588200" y="3660316"/>
            <a:ext cx="1774585" cy="605971"/>
          </a:xfrm>
        </p:spPr>
        <p:txBody>
          <a:bodyPr>
            <a:normAutofit/>
          </a:bodyPr>
          <a:lstStyle>
            <a:lvl1pPr marL="0" indent="0" algn="ctr">
              <a:buNone/>
              <a:defRPr sz="4000" b="1" i="0" spc="100" baseline="0">
                <a:solidFill>
                  <a:schemeClr val="bg1"/>
                </a:solidFill>
                <a:latin typeface="FK Screamer Bold" pitchFamily="2" charset="77"/>
              </a:defRPr>
            </a:lvl1pPr>
          </a:lstStyle>
          <a:p>
            <a:pPr lvl="0"/>
            <a:r>
              <a:rPr lang="nb-NO"/>
              <a:t>147 000+</a:t>
            </a:r>
          </a:p>
        </p:txBody>
      </p:sp>
      <p:sp>
        <p:nvSpPr>
          <p:cNvPr id="32" name="Plassholder for tekst 13">
            <a:extLst>
              <a:ext uri="{FF2B5EF4-FFF2-40B4-BE49-F238E27FC236}">
                <a16:creationId xmlns:a16="http://schemas.microsoft.com/office/drawing/2014/main" id="{03A80C8C-9321-9690-BFB6-166F7381174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588201" y="4281145"/>
            <a:ext cx="1774585" cy="210000"/>
          </a:xfrm>
        </p:spPr>
        <p:txBody>
          <a:bodyPr>
            <a:normAutofit/>
          </a:bodyPr>
          <a:lstStyle>
            <a:lvl1pPr marL="0" indent="0" algn="ctr">
              <a:buNone/>
              <a:defRPr sz="800" b="0" i="0">
                <a:solidFill>
                  <a:schemeClr val="bg1"/>
                </a:solidFill>
                <a:latin typeface="Metropolis Light" pitchFamily="2" charset="77"/>
              </a:defRPr>
            </a:lvl1pPr>
          </a:lstStyle>
          <a:p>
            <a:pPr lvl="0"/>
            <a:r>
              <a:rPr lang="nb-NO"/>
              <a:t>September 2021</a:t>
            </a:r>
          </a:p>
        </p:txBody>
      </p:sp>
      <p:sp>
        <p:nvSpPr>
          <p:cNvPr id="33" name="Plassholder for tekst 13">
            <a:extLst>
              <a:ext uri="{FF2B5EF4-FFF2-40B4-BE49-F238E27FC236}">
                <a16:creationId xmlns:a16="http://schemas.microsoft.com/office/drawing/2014/main" id="{98578BC6-1076-237A-CEB8-B290BD412BE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208705" y="3660316"/>
            <a:ext cx="1774585" cy="605971"/>
          </a:xfrm>
        </p:spPr>
        <p:txBody>
          <a:bodyPr>
            <a:normAutofit/>
          </a:bodyPr>
          <a:lstStyle>
            <a:lvl1pPr marL="0" indent="0" algn="ctr">
              <a:buNone/>
              <a:defRPr sz="4000" b="1" i="0" spc="100" baseline="0">
                <a:solidFill>
                  <a:schemeClr val="bg1"/>
                </a:solidFill>
                <a:latin typeface="FK Screamer Bold" pitchFamily="2" charset="77"/>
              </a:defRPr>
            </a:lvl1pPr>
          </a:lstStyle>
          <a:p>
            <a:pPr lvl="0"/>
            <a:r>
              <a:rPr lang="nb-NO"/>
              <a:t>80 000+</a:t>
            </a:r>
          </a:p>
        </p:txBody>
      </p:sp>
      <p:sp>
        <p:nvSpPr>
          <p:cNvPr id="34" name="Plassholder for tekst 13">
            <a:extLst>
              <a:ext uri="{FF2B5EF4-FFF2-40B4-BE49-F238E27FC236}">
                <a16:creationId xmlns:a16="http://schemas.microsoft.com/office/drawing/2014/main" id="{69CD2016-55A1-F1C2-CB86-7376FD588E6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393384" y="3660316"/>
            <a:ext cx="1774585" cy="605971"/>
          </a:xfrm>
        </p:spPr>
        <p:txBody>
          <a:bodyPr>
            <a:normAutofit/>
          </a:bodyPr>
          <a:lstStyle>
            <a:lvl1pPr marL="0" indent="0" algn="ctr">
              <a:buNone/>
              <a:defRPr sz="4000" b="1" i="0" spc="100" baseline="0">
                <a:solidFill>
                  <a:schemeClr val="bg1"/>
                </a:solidFill>
                <a:latin typeface="FK Screamer Bold" pitchFamily="2" charset="77"/>
              </a:defRPr>
            </a:lvl1pPr>
          </a:lstStyle>
          <a:p>
            <a:pPr lvl="0"/>
            <a:r>
              <a:rPr lang="nb-NO"/>
              <a:t>80 000+</a:t>
            </a:r>
          </a:p>
        </p:txBody>
      </p:sp>
      <p:sp>
        <p:nvSpPr>
          <p:cNvPr id="35" name="Plassholder for tekst 13">
            <a:extLst>
              <a:ext uri="{FF2B5EF4-FFF2-40B4-BE49-F238E27FC236}">
                <a16:creationId xmlns:a16="http://schemas.microsoft.com/office/drawing/2014/main" id="{5AE0D985-0DF4-231C-96A7-F42DB3F58A0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212802" y="4281145"/>
            <a:ext cx="1774585" cy="210000"/>
          </a:xfrm>
        </p:spPr>
        <p:txBody>
          <a:bodyPr>
            <a:normAutofit/>
          </a:bodyPr>
          <a:lstStyle>
            <a:lvl1pPr marL="0" indent="0" algn="ctr">
              <a:buNone/>
              <a:defRPr sz="800" b="0" i="0">
                <a:solidFill>
                  <a:schemeClr val="bg1"/>
                </a:solidFill>
                <a:latin typeface="Metropolis Light" pitchFamily="2" charset="77"/>
              </a:defRPr>
            </a:lvl1pPr>
          </a:lstStyle>
          <a:p>
            <a:pPr lvl="0"/>
            <a:r>
              <a:rPr lang="nb-NO"/>
              <a:t>September 2021</a:t>
            </a:r>
          </a:p>
        </p:txBody>
      </p:sp>
      <p:sp>
        <p:nvSpPr>
          <p:cNvPr id="36" name="Plassholder for tekst 13">
            <a:extLst>
              <a:ext uri="{FF2B5EF4-FFF2-40B4-BE49-F238E27FC236}">
                <a16:creationId xmlns:a16="http://schemas.microsoft.com/office/drawing/2014/main" id="{BFEEBFEC-97E1-0D64-3624-803B5D57E2A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389945" y="4281145"/>
            <a:ext cx="1774585" cy="210000"/>
          </a:xfrm>
        </p:spPr>
        <p:txBody>
          <a:bodyPr>
            <a:normAutofit/>
          </a:bodyPr>
          <a:lstStyle>
            <a:lvl1pPr marL="0" indent="0" algn="ctr">
              <a:buNone/>
              <a:defRPr sz="800" b="0" i="0">
                <a:solidFill>
                  <a:schemeClr val="bg1"/>
                </a:solidFill>
                <a:latin typeface="Metropolis Light" pitchFamily="2" charset="77"/>
              </a:defRPr>
            </a:lvl1pPr>
          </a:lstStyle>
          <a:p>
            <a:pPr lvl="0"/>
            <a:r>
              <a:rPr lang="nb-NO"/>
              <a:t>September 2021</a:t>
            </a:r>
          </a:p>
        </p:txBody>
      </p:sp>
      <p:pic>
        <p:nvPicPr>
          <p:cNvPr id="37" name="bilde" descr="bilde">
            <a:extLst>
              <a:ext uri="{FF2B5EF4-FFF2-40B4-BE49-F238E27FC236}">
                <a16:creationId xmlns:a16="http://schemas.microsoft.com/office/drawing/2014/main" id="{E36F4C6C-DA48-0129-B0C5-E60ED95C2590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5792868" y="2621880"/>
            <a:ext cx="635291" cy="635291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38" name="bilde" descr="bilde">
            <a:extLst>
              <a:ext uri="{FF2B5EF4-FFF2-40B4-BE49-F238E27FC236}">
                <a16:creationId xmlns:a16="http://schemas.microsoft.com/office/drawing/2014/main" id="{D93DD153-CCC0-F7C4-E049-03FC07877E80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8019365" y="2562766"/>
            <a:ext cx="530887" cy="731742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12" name="Tittel 1">
            <a:extLst>
              <a:ext uri="{FF2B5EF4-FFF2-40B4-BE49-F238E27FC236}">
                <a16:creationId xmlns:a16="http://schemas.microsoft.com/office/drawing/2014/main" id="{377A1954-C032-F852-1E06-58FBEE541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7879" y="621691"/>
            <a:ext cx="9236242" cy="365126"/>
          </a:xfrm>
        </p:spPr>
        <p:txBody>
          <a:bodyPr>
            <a:noAutofit/>
          </a:bodyPr>
          <a:lstStyle>
            <a:lvl1pPr algn="ctr"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C6BE9986-944A-A7C4-319A-09B29973E7E2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3128" y="5853719"/>
            <a:ext cx="2143497" cy="107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8618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3">
            <a:extLst>
              <a:ext uri="{FF2B5EF4-FFF2-40B4-BE49-F238E27FC236}">
                <a16:creationId xmlns:a16="http://schemas.microsoft.com/office/drawing/2014/main" id="{B475A992-F3BB-6777-9C45-F629D9B3F044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482079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00599F-8BE2-0941-35FA-2159C320F9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7879" y="434121"/>
            <a:ext cx="9236242" cy="365126"/>
          </a:xfrm>
        </p:spPr>
        <p:txBody>
          <a:bodyPr>
            <a:noAutofit/>
          </a:bodyPr>
          <a:lstStyle>
            <a:lvl1pPr algn="ctr">
              <a:defRPr sz="1800" spc="100" baseline="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8BEA64-A963-4B33-A804-8C855A046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28171F-8DD8-5866-D215-DB63B525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sp>
        <p:nvSpPr>
          <p:cNvPr id="3" name="Plassholder for bilde 3">
            <a:extLst>
              <a:ext uri="{FF2B5EF4-FFF2-40B4-BE49-F238E27FC236}">
                <a16:creationId xmlns:a16="http://schemas.microsoft.com/office/drawing/2014/main" id="{B475A992-F3BB-6777-9C45-F629D9B3F044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855694" y="1048548"/>
            <a:ext cx="10480611" cy="4978291"/>
          </a:xfrm>
          <a:prstGeom prst="rect">
            <a:avLst/>
          </a:prstGeom>
          <a:noFill/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33E84A46-D67B-F0CC-4201-E51896578826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6149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0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00599F-8BE2-0941-35FA-2159C320F9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7879" y="434121"/>
            <a:ext cx="9236242" cy="365126"/>
          </a:xfrm>
        </p:spPr>
        <p:txBody>
          <a:bodyPr>
            <a:noAutofit/>
          </a:bodyPr>
          <a:lstStyle>
            <a:lvl1pPr algn="ctr">
              <a:defRPr sz="1800" spc="100" baseline="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8BEA64-A963-4B33-A804-8C855A046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28171F-8DD8-5866-D215-DB63B525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bilde 3">
            <a:extLst>
              <a:ext uri="{FF2B5EF4-FFF2-40B4-BE49-F238E27FC236}">
                <a16:creationId xmlns:a16="http://schemas.microsoft.com/office/drawing/2014/main" id="{0846C600-DABC-046A-AFA2-6F884C67628D}"/>
              </a:ext>
            </a:extLst>
          </p:cNvPr>
          <p:cNvSpPr>
            <a:spLocks noGrp="1"/>
          </p:cNvSpPr>
          <p:nvPr>
            <p:ph type="pic" idx="22"/>
          </p:nvPr>
        </p:nvSpPr>
        <p:spPr>
          <a:xfrm>
            <a:off x="3576749" y="1048549"/>
            <a:ext cx="5038502" cy="2393289"/>
          </a:xfrm>
          <a:prstGeom prst="rect">
            <a:avLst/>
          </a:prstGeom>
          <a:noFill/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sp>
        <p:nvSpPr>
          <p:cNvPr id="10" name="Plassholder for bilde 3">
            <a:extLst>
              <a:ext uri="{FF2B5EF4-FFF2-40B4-BE49-F238E27FC236}">
                <a16:creationId xmlns:a16="http://schemas.microsoft.com/office/drawing/2014/main" id="{0A81618F-97B8-93E2-4C9E-13982F360A22}"/>
              </a:ext>
            </a:extLst>
          </p:cNvPr>
          <p:cNvSpPr>
            <a:spLocks noGrp="1"/>
          </p:cNvSpPr>
          <p:nvPr>
            <p:ph type="pic" idx="23"/>
          </p:nvPr>
        </p:nvSpPr>
        <p:spPr>
          <a:xfrm>
            <a:off x="3576749" y="3633550"/>
            <a:ext cx="5038502" cy="2393289"/>
          </a:xfrm>
          <a:prstGeom prst="rect">
            <a:avLst/>
          </a:prstGeom>
          <a:noFill/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795D2D5B-C767-E763-D24B-137DD8CCA625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9765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0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00599F-8BE2-0941-35FA-2159C320F9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7879" y="434121"/>
            <a:ext cx="9236242" cy="365126"/>
          </a:xfrm>
        </p:spPr>
        <p:txBody>
          <a:bodyPr>
            <a:noAutofit/>
          </a:bodyPr>
          <a:lstStyle>
            <a:lvl1pPr algn="ctr">
              <a:defRPr sz="1800" spc="100" baseline="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8BEA64-A963-4B33-A804-8C855A046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28171F-8DD8-5866-D215-DB63B525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sp>
        <p:nvSpPr>
          <p:cNvPr id="5" name="Plassholder for bilde 3">
            <a:extLst>
              <a:ext uri="{FF2B5EF4-FFF2-40B4-BE49-F238E27FC236}">
                <a16:creationId xmlns:a16="http://schemas.microsoft.com/office/drawing/2014/main" id="{BCDD9A79-2A69-F009-5E72-016A9F7A6D38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914111" y="1048548"/>
            <a:ext cx="2363775" cy="4981288"/>
          </a:xfrm>
          <a:prstGeom prst="rect">
            <a:avLst/>
          </a:prstGeom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sp>
        <p:nvSpPr>
          <p:cNvPr id="7" name="Plassholder for bilde 3">
            <a:extLst>
              <a:ext uri="{FF2B5EF4-FFF2-40B4-BE49-F238E27FC236}">
                <a16:creationId xmlns:a16="http://schemas.microsoft.com/office/drawing/2014/main" id="{D52276A8-5765-14D5-469A-40E588976B0E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235079" y="1048548"/>
            <a:ext cx="2363775" cy="4981288"/>
          </a:xfrm>
          <a:prstGeom prst="rect">
            <a:avLst/>
          </a:prstGeom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sp>
        <p:nvSpPr>
          <p:cNvPr id="8" name="Plassholder for bilde 3">
            <a:extLst>
              <a:ext uri="{FF2B5EF4-FFF2-40B4-BE49-F238E27FC236}">
                <a16:creationId xmlns:a16="http://schemas.microsoft.com/office/drawing/2014/main" id="{A00F1D3A-F104-1D91-58FC-375913E2F4EF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7593146" y="1048548"/>
            <a:ext cx="2363775" cy="4981288"/>
          </a:xfrm>
          <a:prstGeom prst="rect">
            <a:avLst/>
          </a:prstGeom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CF6897B5-498D-AA67-6292-A50D314841CF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5153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0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00599F-8BE2-0941-35FA-2159C320F9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7879" y="434121"/>
            <a:ext cx="9236242" cy="365126"/>
          </a:xfrm>
        </p:spPr>
        <p:txBody>
          <a:bodyPr>
            <a:noAutofit/>
          </a:bodyPr>
          <a:lstStyle>
            <a:lvl1pPr algn="ctr">
              <a:defRPr sz="1800" spc="100" baseline="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8BEA64-A963-4B33-A804-8C855A046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28171F-8DD8-5866-D215-DB63B525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sp>
        <p:nvSpPr>
          <p:cNvPr id="3" name="Plassholder for bilde 3">
            <a:extLst>
              <a:ext uri="{FF2B5EF4-FFF2-40B4-BE49-F238E27FC236}">
                <a16:creationId xmlns:a16="http://schemas.microsoft.com/office/drawing/2014/main" id="{528FA1F3-28F4-B015-7300-0BE96D6B826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625951" y="1526036"/>
            <a:ext cx="2940098" cy="4023315"/>
          </a:xfrm>
          <a:prstGeom prst="rect">
            <a:avLst/>
          </a:prstGeom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sp>
        <p:nvSpPr>
          <p:cNvPr id="14" name="Plassholder for bilde 3">
            <a:extLst>
              <a:ext uri="{FF2B5EF4-FFF2-40B4-BE49-F238E27FC236}">
                <a16:creationId xmlns:a16="http://schemas.microsoft.com/office/drawing/2014/main" id="{E936D8CA-EEC5-1E0D-CA6B-50DEBC81577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1329298" y="1526036"/>
            <a:ext cx="2940098" cy="4023315"/>
          </a:xfrm>
          <a:prstGeom prst="rect">
            <a:avLst/>
          </a:prstGeom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sp>
        <p:nvSpPr>
          <p:cNvPr id="15" name="Plassholder for bilde 3">
            <a:extLst>
              <a:ext uri="{FF2B5EF4-FFF2-40B4-BE49-F238E27FC236}">
                <a16:creationId xmlns:a16="http://schemas.microsoft.com/office/drawing/2014/main" id="{1EA6EF01-3DEF-1C3A-FDA2-83F7913401F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922604" y="1526036"/>
            <a:ext cx="2940098" cy="4023315"/>
          </a:xfrm>
          <a:prstGeom prst="rect">
            <a:avLst/>
          </a:prstGeom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9C7FA284-330C-467C-F882-A272EB1BDF03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5113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0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00599F-8BE2-0941-35FA-2159C320F9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7879" y="434121"/>
            <a:ext cx="9236242" cy="365126"/>
          </a:xfrm>
        </p:spPr>
        <p:txBody>
          <a:bodyPr>
            <a:noAutofit/>
          </a:bodyPr>
          <a:lstStyle>
            <a:lvl1pPr algn="ctr">
              <a:defRPr sz="1800" spc="100" baseline="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8BEA64-A963-4B33-A804-8C855A046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28171F-8DD8-5866-D215-DB63B525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sp>
        <p:nvSpPr>
          <p:cNvPr id="13" name="Plassholder for bilde 3">
            <a:extLst>
              <a:ext uri="{FF2B5EF4-FFF2-40B4-BE49-F238E27FC236}">
                <a16:creationId xmlns:a16="http://schemas.microsoft.com/office/drawing/2014/main" id="{A599EE80-EB3A-5CAF-0863-EA0CF47B581B}"/>
              </a:ext>
            </a:extLst>
          </p:cNvPr>
          <p:cNvSpPr>
            <a:spLocks noGrp="1"/>
          </p:cNvSpPr>
          <p:nvPr>
            <p:ph type="pic" idx="24"/>
          </p:nvPr>
        </p:nvSpPr>
        <p:spPr>
          <a:xfrm>
            <a:off x="3576749" y="1048549"/>
            <a:ext cx="5038502" cy="2393289"/>
          </a:xfrm>
          <a:prstGeom prst="rect">
            <a:avLst/>
          </a:prstGeom>
          <a:noFill/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sp>
        <p:nvSpPr>
          <p:cNvPr id="17" name="Plassholder for bilde 3">
            <a:extLst>
              <a:ext uri="{FF2B5EF4-FFF2-40B4-BE49-F238E27FC236}">
                <a16:creationId xmlns:a16="http://schemas.microsoft.com/office/drawing/2014/main" id="{6884FC23-B4DE-4BDB-C500-169688A230BD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3576749" y="3633549"/>
            <a:ext cx="2394000" cy="2394000"/>
          </a:xfrm>
          <a:prstGeom prst="rect">
            <a:avLst/>
          </a:prstGeom>
          <a:noFill/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sp>
        <p:nvSpPr>
          <p:cNvPr id="18" name="Plassholder for bilde 3">
            <a:extLst>
              <a:ext uri="{FF2B5EF4-FFF2-40B4-BE49-F238E27FC236}">
                <a16:creationId xmlns:a16="http://schemas.microsoft.com/office/drawing/2014/main" id="{F43E4D26-F69B-6142-B67A-B8D4DAC2647A}"/>
              </a:ext>
            </a:extLst>
          </p:cNvPr>
          <p:cNvSpPr>
            <a:spLocks noGrp="1"/>
          </p:cNvSpPr>
          <p:nvPr>
            <p:ph type="pic" idx="26"/>
          </p:nvPr>
        </p:nvSpPr>
        <p:spPr>
          <a:xfrm>
            <a:off x="6221253" y="3633549"/>
            <a:ext cx="2394000" cy="2394000"/>
          </a:xfrm>
          <a:prstGeom prst="rect">
            <a:avLst/>
          </a:prstGeom>
          <a:noFill/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9426D9B7-6E29-18DD-89B8-7B5B20F48510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7764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07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00599F-8BE2-0941-35FA-2159C320F9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7879" y="434121"/>
            <a:ext cx="9236242" cy="365126"/>
          </a:xfrm>
        </p:spPr>
        <p:txBody>
          <a:bodyPr>
            <a:noAutofit/>
          </a:bodyPr>
          <a:lstStyle>
            <a:lvl1pPr algn="ctr">
              <a:defRPr sz="1800" spc="100" baseline="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8BEA64-A963-4B33-A804-8C855A046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28171F-8DD8-5866-D215-DB63B525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sp>
        <p:nvSpPr>
          <p:cNvPr id="17" name="Plassholder for bilde 3">
            <a:extLst>
              <a:ext uri="{FF2B5EF4-FFF2-40B4-BE49-F238E27FC236}">
                <a16:creationId xmlns:a16="http://schemas.microsoft.com/office/drawing/2014/main" id="{6884FC23-B4DE-4BDB-C500-169688A230BD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3576749" y="3633549"/>
            <a:ext cx="2394000" cy="2394000"/>
          </a:xfrm>
          <a:prstGeom prst="rect">
            <a:avLst/>
          </a:prstGeom>
          <a:noFill/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sp>
        <p:nvSpPr>
          <p:cNvPr id="18" name="Plassholder for bilde 3">
            <a:extLst>
              <a:ext uri="{FF2B5EF4-FFF2-40B4-BE49-F238E27FC236}">
                <a16:creationId xmlns:a16="http://schemas.microsoft.com/office/drawing/2014/main" id="{F43E4D26-F69B-6142-B67A-B8D4DAC2647A}"/>
              </a:ext>
            </a:extLst>
          </p:cNvPr>
          <p:cNvSpPr>
            <a:spLocks noGrp="1"/>
          </p:cNvSpPr>
          <p:nvPr>
            <p:ph type="pic" idx="26"/>
          </p:nvPr>
        </p:nvSpPr>
        <p:spPr>
          <a:xfrm>
            <a:off x="6221253" y="3633549"/>
            <a:ext cx="2394000" cy="2394000"/>
          </a:xfrm>
          <a:prstGeom prst="rect">
            <a:avLst/>
          </a:prstGeom>
          <a:noFill/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sp>
        <p:nvSpPr>
          <p:cNvPr id="3" name="Plassholder for bilde 3">
            <a:extLst>
              <a:ext uri="{FF2B5EF4-FFF2-40B4-BE49-F238E27FC236}">
                <a16:creationId xmlns:a16="http://schemas.microsoft.com/office/drawing/2014/main" id="{D38DA439-4729-F9FD-B644-1206ACA6B5F8}"/>
              </a:ext>
            </a:extLst>
          </p:cNvPr>
          <p:cNvSpPr>
            <a:spLocks noGrp="1"/>
          </p:cNvSpPr>
          <p:nvPr>
            <p:ph type="pic" idx="27"/>
          </p:nvPr>
        </p:nvSpPr>
        <p:spPr>
          <a:xfrm>
            <a:off x="3576749" y="1047838"/>
            <a:ext cx="2394000" cy="2394000"/>
          </a:xfrm>
          <a:prstGeom prst="rect">
            <a:avLst/>
          </a:prstGeom>
          <a:noFill/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sp>
        <p:nvSpPr>
          <p:cNvPr id="5" name="Plassholder for bilde 3">
            <a:extLst>
              <a:ext uri="{FF2B5EF4-FFF2-40B4-BE49-F238E27FC236}">
                <a16:creationId xmlns:a16="http://schemas.microsoft.com/office/drawing/2014/main" id="{37B393C0-7C08-16BF-E937-7915774F3B9E}"/>
              </a:ext>
            </a:extLst>
          </p:cNvPr>
          <p:cNvSpPr>
            <a:spLocks noGrp="1"/>
          </p:cNvSpPr>
          <p:nvPr>
            <p:ph type="pic" idx="28"/>
          </p:nvPr>
        </p:nvSpPr>
        <p:spPr>
          <a:xfrm>
            <a:off x="6221253" y="1047838"/>
            <a:ext cx="2394000" cy="2394000"/>
          </a:xfrm>
          <a:prstGeom prst="rect">
            <a:avLst/>
          </a:prstGeom>
          <a:noFill/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F30213B5-E31E-7A4A-456C-E1962AB14A7C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4543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08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00599F-8BE2-0941-35FA-2159C320F9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7879" y="434121"/>
            <a:ext cx="9236242" cy="365126"/>
          </a:xfrm>
        </p:spPr>
        <p:txBody>
          <a:bodyPr>
            <a:noAutofit/>
          </a:bodyPr>
          <a:lstStyle>
            <a:lvl1pPr algn="ctr">
              <a:defRPr sz="1800" spc="100" baseline="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8BEA64-A963-4B33-A804-8C855A046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28171F-8DD8-5866-D215-DB63B525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sp>
        <p:nvSpPr>
          <p:cNvPr id="13" name="Plassholder for bilde 3">
            <a:extLst>
              <a:ext uri="{FF2B5EF4-FFF2-40B4-BE49-F238E27FC236}">
                <a16:creationId xmlns:a16="http://schemas.microsoft.com/office/drawing/2014/main" id="{A599EE80-EB3A-5CAF-0863-EA0CF47B581B}"/>
              </a:ext>
            </a:extLst>
          </p:cNvPr>
          <p:cNvSpPr>
            <a:spLocks noGrp="1"/>
          </p:cNvSpPr>
          <p:nvPr>
            <p:ph type="pic" idx="24"/>
          </p:nvPr>
        </p:nvSpPr>
        <p:spPr>
          <a:xfrm>
            <a:off x="3576749" y="1048549"/>
            <a:ext cx="5038502" cy="2393289"/>
          </a:xfrm>
          <a:prstGeom prst="rect">
            <a:avLst/>
          </a:prstGeom>
          <a:noFill/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sp>
        <p:nvSpPr>
          <p:cNvPr id="17" name="Plassholder for bilde 3">
            <a:extLst>
              <a:ext uri="{FF2B5EF4-FFF2-40B4-BE49-F238E27FC236}">
                <a16:creationId xmlns:a16="http://schemas.microsoft.com/office/drawing/2014/main" id="{6884FC23-B4DE-4BDB-C500-169688A230BD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3576749" y="3633549"/>
            <a:ext cx="2394000" cy="2394000"/>
          </a:xfrm>
          <a:prstGeom prst="rect">
            <a:avLst/>
          </a:prstGeom>
          <a:noFill/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sp>
        <p:nvSpPr>
          <p:cNvPr id="18" name="Plassholder for bilde 3">
            <a:extLst>
              <a:ext uri="{FF2B5EF4-FFF2-40B4-BE49-F238E27FC236}">
                <a16:creationId xmlns:a16="http://schemas.microsoft.com/office/drawing/2014/main" id="{F43E4D26-F69B-6142-B67A-B8D4DAC2647A}"/>
              </a:ext>
            </a:extLst>
          </p:cNvPr>
          <p:cNvSpPr>
            <a:spLocks noGrp="1"/>
          </p:cNvSpPr>
          <p:nvPr>
            <p:ph type="pic" idx="26"/>
          </p:nvPr>
        </p:nvSpPr>
        <p:spPr>
          <a:xfrm>
            <a:off x="6221253" y="3633549"/>
            <a:ext cx="2394000" cy="2394000"/>
          </a:xfrm>
          <a:prstGeom prst="rect">
            <a:avLst/>
          </a:prstGeom>
          <a:noFill/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179BFE23-710A-3324-9EB9-95BD5CDF31FE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92785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09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00599F-8BE2-0941-35FA-2159C320F9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7879" y="434121"/>
            <a:ext cx="9236242" cy="365126"/>
          </a:xfrm>
        </p:spPr>
        <p:txBody>
          <a:bodyPr>
            <a:noAutofit/>
          </a:bodyPr>
          <a:lstStyle>
            <a:lvl1pPr algn="ctr">
              <a:defRPr sz="1800" spc="100" baseline="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8BEA64-A963-4B33-A804-8C855A046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28171F-8DD8-5866-D215-DB63B525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sp>
        <p:nvSpPr>
          <p:cNvPr id="13" name="Plassholder for bilde 3">
            <a:extLst>
              <a:ext uri="{FF2B5EF4-FFF2-40B4-BE49-F238E27FC236}">
                <a16:creationId xmlns:a16="http://schemas.microsoft.com/office/drawing/2014/main" id="{A599EE80-EB3A-5CAF-0863-EA0CF47B581B}"/>
              </a:ext>
            </a:extLst>
          </p:cNvPr>
          <p:cNvSpPr>
            <a:spLocks noGrp="1"/>
          </p:cNvSpPr>
          <p:nvPr>
            <p:ph type="pic" idx="24"/>
          </p:nvPr>
        </p:nvSpPr>
        <p:spPr>
          <a:xfrm>
            <a:off x="2289251" y="1048549"/>
            <a:ext cx="5038502" cy="2393289"/>
          </a:xfrm>
          <a:prstGeom prst="rect">
            <a:avLst/>
          </a:prstGeom>
          <a:noFill/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sp>
        <p:nvSpPr>
          <p:cNvPr id="17" name="Plassholder for bilde 3">
            <a:extLst>
              <a:ext uri="{FF2B5EF4-FFF2-40B4-BE49-F238E27FC236}">
                <a16:creationId xmlns:a16="http://schemas.microsoft.com/office/drawing/2014/main" id="{6884FC23-B4DE-4BDB-C500-169688A230BD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2289251" y="3633549"/>
            <a:ext cx="2394000" cy="2394000"/>
          </a:xfrm>
          <a:prstGeom prst="rect">
            <a:avLst/>
          </a:prstGeom>
          <a:noFill/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sp>
        <p:nvSpPr>
          <p:cNvPr id="18" name="Plassholder for bilde 3">
            <a:extLst>
              <a:ext uri="{FF2B5EF4-FFF2-40B4-BE49-F238E27FC236}">
                <a16:creationId xmlns:a16="http://schemas.microsoft.com/office/drawing/2014/main" id="{F43E4D26-F69B-6142-B67A-B8D4DAC2647A}"/>
              </a:ext>
            </a:extLst>
          </p:cNvPr>
          <p:cNvSpPr>
            <a:spLocks noGrp="1"/>
          </p:cNvSpPr>
          <p:nvPr>
            <p:ph type="pic" idx="26"/>
          </p:nvPr>
        </p:nvSpPr>
        <p:spPr>
          <a:xfrm>
            <a:off x="4933755" y="3633549"/>
            <a:ext cx="2394000" cy="2394000"/>
          </a:xfrm>
          <a:prstGeom prst="rect">
            <a:avLst/>
          </a:prstGeom>
          <a:noFill/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sp>
        <p:nvSpPr>
          <p:cNvPr id="5" name="Plassholder for bilde 3">
            <a:extLst>
              <a:ext uri="{FF2B5EF4-FFF2-40B4-BE49-F238E27FC236}">
                <a16:creationId xmlns:a16="http://schemas.microsoft.com/office/drawing/2014/main" id="{57B9260D-B2F0-ADB9-944B-E17BBE7E3550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7578257" y="1048548"/>
            <a:ext cx="2363775" cy="4981288"/>
          </a:xfrm>
          <a:prstGeom prst="rect">
            <a:avLst/>
          </a:prstGeom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E91BB6B4-7A16-FFC6-0AAE-520FCA49D94A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98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 – To linj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e 11">
            <a:extLst>
              <a:ext uri="{FF2B5EF4-FFF2-40B4-BE49-F238E27FC236}">
                <a16:creationId xmlns:a16="http://schemas.microsoft.com/office/drawing/2014/main" id="{395BB778-06B0-E1C5-415A-A1E56A3A3206}"/>
              </a:ext>
            </a:extLst>
          </p:cNvPr>
          <p:cNvPicPr>
            <a:picLocks noChangeAspect="1"/>
          </p:cNvPicPr>
          <p:nvPr userDrawn="1"/>
        </p:nvPicPr>
        <p:blipFill>
          <a:blip>
            <a:alphaModFix amt="5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A496A186-086C-63B9-2A98-A0EDA10D0C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487510"/>
            <a:ext cx="10515600" cy="2357206"/>
          </a:xfrm>
        </p:spPr>
        <p:txBody>
          <a:bodyPr anchor="t">
            <a:noAutofit/>
          </a:bodyPr>
          <a:lstStyle>
            <a:lvl1pPr>
              <a:lnSpc>
                <a:spcPts val="9600"/>
              </a:lnSpc>
              <a:defRPr sz="9600" b="1" i="0" spc="50" baseline="0">
                <a:solidFill>
                  <a:schemeClr val="bg1"/>
                </a:solidFill>
                <a:latin typeface="FK Screamer Bold" pitchFamily="2" charset="77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1D942178-3F8E-36F9-D922-D5FE3373A5A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199" y="5146864"/>
            <a:ext cx="5257801" cy="472991"/>
          </a:xfr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Metropolis Light" pitchFamily="2" charset="77"/>
                <a:cs typeface="Metropolis Light" pitchFamily="2" charset="77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undertittel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F9E98C6C-7C2B-B588-8180-CEEC00CE335C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255403" y="564078"/>
            <a:ext cx="3833318" cy="192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28249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10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00599F-8BE2-0941-35FA-2159C320F9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7879" y="434121"/>
            <a:ext cx="9236242" cy="365126"/>
          </a:xfrm>
        </p:spPr>
        <p:txBody>
          <a:bodyPr>
            <a:noAutofit/>
          </a:bodyPr>
          <a:lstStyle>
            <a:lvl1pPr algn="ctr">
              <a:defRPr sz="1800" spc="100" baseline="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8BEA64-A963-4B33-A804-8C855A046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28171F-8DD8-5866-D215-DB63B525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sp>
        <p:nvSpPr>
          <p:cNvPr id="13" name="Plassholder for bilde 3">
            <a:extLst>
              <a:ext uri="{FF2B5EF4-FFF2-40B4-BE49-F238E27FC236}">
                <a16:creationId xmlns:a16="http://schemas.microsoft.com/office/drawing/2014/main" id="{A599EE80-EB3A-5CAF-0863-EA0CF47B581B}"/>
              </a:ext>
            </a:extLst>
          </p:cNvPr>
          <p:cNvSpPr>
            <a:spLocks noGrp="1"/>
          </p:cNvSpPr>
          <p:nvPr>
            <p:ph type="pic" idx="24"/>
          </p:nvPr>
        </p:nvSpPr>
        <p:spPr>
          <a:xfrm>
            <a:off x="3576749" y="1048549"/>
            <a:ext cx="5038502" cy="2393289"/>
          </a:xfrm>
          <a:prstGeom prst="rect">
            <a:avLst/>
          </a:prstGeom>
          <a:noFill/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sp>
        <p:nvSpPr>
          <p:cNvPr id="17" name="Plassholder for bilde 3">
            <a:extLst>
              <a:ext uri="{FF2B5EF4-FFF2-40B4-BE49-F238E27FC236}">
                <a16:creationId xmlns:a16="http://schemas.microsoft.com/office/drawing/2014/main" id="{6884FC23-B4DE-4BDB-C500-169688A230BD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3576749" y="3633549"/>
            <a:ext cx="2394000" cy="2394000"/>
          </a:xfrm>
          <a:prstGeom prst="rect">
            <a:avLst/>
          </a:prstGeom>
          <a:noFill/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sp>
        <p:nvSpPr>
          <p:cNvPr id="18" name="Plassholder for bilde 3">
            <a:extLst>
              <a:ext uri="{FF2B5EF4-FFF2-40B4-BE49-F238E27FC236}">
                <a16:creationId xmlns:a16="http://schemas.microsoft.com/office/drawing/2014/main" id="{F43E4D26-F69B-6142-B67A-B8D4DAC2647A}"/>
              </a:ext>
            </a:extLst>
          </p:cNvPr>
          <p:cNvSpPr>
            <a:spLocks noGrp="1"/>
          </p:cNvSpPr>
          <p:nvPr>
            <p:ph type="pic" idx="26"/>
          </p:nvPr>
        </p:nvSpPr>
        <p:spPr>
          <a:xfrm>
            <a:off x="6221253" y="3633549"/>
            <a:ext cx="2394000" cy="2394000"/>
          </a:xfrm>
          <a:prstGeom prst="rect">
            <a:avLst/>
          </a:prstGeom>
          <a:noFill/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sp>
        <p:nvSpPr>
          <p:cNvPr id="3" name="Plassholder for bilde 3">
            <a:extLst>
              <a:ext uri="{FF2B5EF4-FFF2-40B4-BE49-F238E27FC236}">
                <a16:creationId xmlns:a16="http://schemas.microsoft.com/office/drawing/2014/main" id="{DFE7F70F-7FD5-D234-82CD-646A2B0CF2BD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62470" y="1048548"/>
            <a:ext cx="2363775" cy="4981288"/>
          </a:xfrm>
          <a:prstGeom prst="rect">
            <a:avLst/>
          </a:prstGeom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sp>
        <p:nvSpPr>
          <p:cNvPr id="5" name="Plassholder for bilde 3">
            <a:extLst>
              <a:ext uri="{FF2B5EF4-FFF2-40B4-BE49-F238E27FC236}">
                <a16:creationId xmlns:a16="http://schemas.microsoft.com/office/drawing/2014/main" id="{57B9260D-B2F0-ADB9-944B-E17BBE7E3550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8865755" y="1048548"/>
            <a:ext cx="2363775" cy="4981288"/>
          </a:xfrm>
          <a:prstGeom prst="rect">
            <a:avLst/>
          </a:prstGeom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E5414C92-D7CA-18C6-285E-33E891B4CEB3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8272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1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00599F-8BE2-0941-35FA-2159C320F9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7879" y="434121"/>
            <a:ext cx="9236242" cy="365126"/>
          </a:xfrm>
        </p:spPr>
        <p:txBody>
          <a:bodyPr>
            <a:noAutofit/>
          </a:bodyPr>
          <a:lstStyle>
            <a:lvl1pPr algn="ctr">
              <a:defRPr sz="1800" spc="100" baseline="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8BEA64-A963-4B33-A804-8C855A046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28171F-8DD8-5866-D215-DB63B525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bilde 3">
            <a:extLst>
              <a:ext uri="{FF2B5EF4-FFF2-40B4-BE49-F238E27FC236}">
                <a16:creationId xmlns:a16="http://schemas.microsoft.com/office/drawing/2014/main" id="{0846C600-DABC-046A-AFA2-6F884C67628D}"/>
              </a:ext>
            </a:extLst>
          </p:cNvPr>
          <p:cNvSpPr>
            <a:spLocks noGrp="1"/>
          </p:cNvSpPr>
          <p:nvPr>
            <p:ph type="pic" idx="22"/>
          </p:nvPr>
        </p:nvSpPr>
        <p:spPr>
          <a:xfrm>
            <a:off x="957117" y="1048549"/>
            <a:ext cx="5038502" cy="2393289"/>
          </a:xfrm>
          <a:prstGeom prst="rect">
            <a:avLst/>
          </a:prstGeom>
          <a:noFill/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sp>
        <p:nvSpPr>
          <p:cNvPr id="10" name="Plassholder for bilde 3">
            <a:extLst>
              <a:ext uri="{FF2B5EF4-FFF2-40B4-BE49-F238E27FC236}">
                <a16:creationId xmlns:a16="http://schemas.microsoft.com/office/drawing/2014/main" id="{0A81618F-97B8-93E2-4C9E-13982F360A22}"/>
              </a:ext>
            </a:extLst>
          </p:cNvPr>
          <p:cNvSpPr>
            <a:spLocks noGrp="1"/>
          </p:cNvSpPr>
          <p:nvPr>
            <p:ph type="pic" idx="23"/>
          </p:nvPr>
        </p:nvSpPr>
        <p:spPr>
          <a:xfrm>
            <a:off x="957117" y="3633550"/>
            <a:ext cx="5038502" cy="2393289"/>
          </a:xfrm>
          <a:prstGeom prst="rect">
            <a:avLst/>
          </a:prstGeom>
          <a:noFill/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sp>
        <p:nvSpPr>
          <p:cNvPr id="3" name="Plassholder for bilde 3">
            <a:extLst>
              <a:ext uri="{FF2B5EF4-FFF2-40B4-BE49-F238E27FC236}">
                <a16:creationId xmlns:a16="http://schemas.microsoft.com/office/drawing/2014/main" id="{F707F166-254B-B46A-9E53-FFC15E7D3997}"/>
              </a:ext>
            </a:extLst>
          </p:cNvPr>
          <p:cNvSpPr>
            <a:spLocks noGrp="1"/>
          </p:cNvSpPr>
          <p:nvPr>
            <p:ph type="pic" idx="24"/>
          </p:nvPr>
        </p:nvSpPr>
        <p:spPr>
          <a:xfrm>
            <a:off x="6206417" y="1048549"/>
            <a:ext cx="5038502" cy="2393289"/>
          </a:xfrm>
          <a:prstGeom prst="rect">
            <a:avLst/>
          </a:prstGeom>
          <a:noFill/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sp>
        <p:nvSpPr>
          <p:cNvPr id="5" name="Plassholder for bilde 3">
            <a:extLst>
              <a:ext uri="{FF2B5EF4-FFF2-40B4-BE49-F238E27FC236}">
                <a16:creationId xmlns:a16="http://schemas.microsoft.com/office/drawing/2014/main" id="{93BAE799-0223-573A-1213-DC88D559846F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6206417" y="3633550"/>
            <a:ext cx="5038502" cy="2393289"/>
          </a:xfrm>
          <a:prstGeom prst="rect">
            <a:avLst/>
          </a:prstGeom>
          <a:noFill/>
          <a:ln w="101600">
            <a:noFill/>
            <a:miter lim="800000"/>
          </a:ln>
        </p:spPr>
        <p:txBody>
          <a:bodyPr lIns="91439" tIns="45719" rIns="91439" bIns="45719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C12E9EA3-BEB5-8973-2A6C-37FF9D773FE9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8983" y="5841705"/>
            <a:ext cx="2178486" cy="10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2632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skap NH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ilde 5">
            <a:extLst>
              <a:ext uri="{FF2B5EF4-FFF2-40B4-BE49-F238E27FC236}">
                <a16:creationId xmlns:a16="http://schemas.microsoft.com/office/drawing/2014/main" id="{A7555BDA-C99E-5384-BACB-3166A848BF0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268937" y="1549400"/>
            <a:ext cx="3759200" cy="3759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="0" i="0">
                <a:latin typeface="Metropolis" pitchFamily="2" charset="77"/>
              </a:defRPr>
            </a:lvl1pPr>
          </a:lstStyle>
          <a:p>
            <a:r>
              <a:rPr lang="nb-NO"/>
              <a:t>Partners logo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3BD417D2-7D16-F02C-FE19-05CC34542A2F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1039668" y="2290652"/>
            <a:ext cx="4084535" cy="2049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6976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rtnerskap NH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ilde 5">
            <a:extLst>
              <a:ext uri="{FF2B5EF4-FFF2-40B4-BE49-F238E27FC236}">
                <a16:creationId xmlns:a16="http://schemas.microsoft.com/office/drawing/2014/main" id="{A7555BDA-C99E-5384-BACB-3166A848BF0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268937" y="1549400"/>
            <a:ext cx="3759200" cy="3759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="0" i="0">
                <a:latin typeface="Metropolis" pitchFamily="2" charset="77"/>
              </a:defRPr>
            </a:lvl1pPr>
          </a:lstStyle>
          <a:p>
            <a:r>
              <a:rPr lang="nb-NO"/>
              <a:t>Partners logo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7CB1FAE9-B663-890A-A219-2FCF0356F6C8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279153" y="1840674"/>
            <a:ext cx="5892348" cy="29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6624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skap Landsla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E6787FF8-DA5C-71FD-ACF9-5631D9B75673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1915884" y="2295071"/>
            <a:ext cx="2267857" cy="2267857"/>
          </a:xfrm>
          <a:prstGeom prst="rect">
            <a:avLst/>
          </a:prstGeom>
        </p:spPr>
      </p:pic>
      <p:sp>
        <p:nvSpPr>
          <p:cNvPr id="2" name="Plassholder for bilde 5">
            <a:extLst>
              <a:ext uri="{FF2B5EF4-FFF2-40B4-BE49-F238E27FC236}">
                <a16:creationId xmlns:a16="http://schemas.microsoft.com/office/drawing/2014/main" id="{DEF1E170-2984-FDDE-139E-88E35E9E204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268937" y="1549400"/>
            <a:ext cx="3759200" cy="3759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="0" i="0">
                <a:latin typeface="Metropolis" pitchFamily="2" charset="77"/>
              </a:defRPr>
            </a:lvl1pPr>
          </a:lstStyle>
          <a:p>
            <a:r>
              <a:rPr lang="nb-NO"/>
              <a:t>Partners logo</a:t>
            </a:r>
          </a:p>
        </p:txBody>
      </p:sp>
    </p:spTree>
    <p:extLst>
      <p:ext uri="{BB962C8B-B14F-4D97-AF65-F5344CB8AC3E}">
        <p14:creationId xmlns:p14="http://schemas.microsoft.com/office/powerpoint/2010/main" val="37039857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skap REMA1000-liga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:a16="http://schemas.microsoft.com/office/drawing/2014/main" id="{8C35504C-ED90-6088-8BC0-0785F5F6F93E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1578609" y="1988420"/>
            <a:ext cx="2938780" cy="2881157"/>
          </a:xfrm>
          <a:prstGeom prst="rect">
            <a:avLst/>
          </a:prstGeom>
        </p:spPr>
      </p:pic>
      <p:sp>
        <p:nvSpPr>
          <p:cNvPr id="2" name="Plassholder for bilde 5">
            <a:extLst>
              <a:ext uri="{FF2B5EF4-FFF2-40B4-BE49-F238E27FC236}">
                <a16:creationId xmlns:a16="http://schemas.microsoft.com/office/drawing/2014/main" id="{54FA6F8C-C6FD-4B64-3FCC-3C81C138096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268937" y="1549400"/>
            <a:ext cx="3759200" cy="3759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="0" i="0">
                <a:latin typeface="Metropolis" pitchFamily="2" charset="77"/>
              </a:defRPr>
            </a:lvl1pPr>
          </a:lstStyle>
          <a:p>
            <a:r>
              <a:rPr lang="nb-NO"/>
              <a:t>Partners logo</a:t>
            </a:r>
          </a:p>
        </p:txBody>
      </p:sp>
    </p:spTree>
    <p:extLst>
      <p:ext uri="{BB962C8B-B14F-4D97-AF65-F5344CB8AC3E}">
        <p14:creationId xmlns:p14="http://schemas.microsoft.com/office/powerpoint/2010/main" val="175932312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skap Lerøyseri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BCC17545-C439-96E1-6648-92E23661299C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1978769" y="1988420"/>
            <a:ext cx="2138459" cy="2881157"/>
          </a:xfrm>
          <a:prstGeom prst="rect">
            <a:avLst/>
          </a:prstGeom>
        </p:spPr>
      </p:pic>
      <p:sp>
        <p:nvSpPr>
          <p:cNvPr id="2" name="Plassholder for bilde 5">
            <a:extLst>
              <a:ext uri="{FF2B5EF4-FFF2-40B4-BE49-F238E27FC236}">
                <a16:creationId xmlns:a16="http://schemas.microsoft.com/office/drawing/2014/main" id="{2C6872BF-645C-306D-8EB6-D7C7E408088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268937" y="1549400"/>
            <a:ext cx="3759200" cy="3759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="0" i="0">
                <a:latin typeface="Metropolis" pitchFamily="2" charset="77"/>
              </a:defRPr>
            </a:lvl1pPr>
          </a:lstStyle>
          <a:p>
            <a:r>
              <a:rPr lang="nb-NO"/>
              <a:t>Partners logo</a:t>
            </a:r>
          </a:p>
        </p:txBody>
      </p:sp>
    </p:spTree>
    <p:extLst>
      <p:ext uri="{BB962C8B-B14F-4D97-AF65-F5344CB8AC3E}">
        <p14:creationId xmlns:p14="http://schemas.microsoft.com/office/powerpoint/2010/main" val="172646851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skap Bringseri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0C09EF81-9265-4D4F-6F1F-3E8749B1D840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1973221" y="1988420"/>
            <a:ext cx="2151264" cy="2881157"/>
          </a:xfrm>
          <a:prstGeom prst="rect">
            <a:avLst/>
          </a:prstGeom>
        </p:spPr>
      </p:pic>
      <p:sp>
        <p:nvSpPr>
          <p:cNvPr id="2" name="Plassholder for bilde 5">
            <a:extLst>
              <a:ext uri="{FF2B5EF4-FFF2-40B4-BE49-F238E27FC236}">
                <a16:creationId xmlns:a16="http://schemas.microsoft.com/office/drawing/2014/main" id="{FF8B6241-92C0-5778-5A23-5EB16682CE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268937" y="1549400"/>
            <a:ext cx="3759200" cy="3759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="0" i="0">
                <a:latin typeface="Metropolis" pitchFamily="2" charset="77"/>
              </a:defRPr>
            </a:lvl1pPr>
          </a:lstStyle>
          <a:p>
            <a:r>
              <a:rPr lang="nb-NO"/>
              <a:t>Partners logo</a:t>
            </a:r>
          </a:p>
        </p:txBody>
      </p:sp>
    </p:spTree>
    <p:extLst>
      <p:ext uri="{BB962C8B-B14F-4D97-AF65-F5344CB8AC3E}">
        <p14:creationId xmlns:p14="http://schemas.microsoft.com/office/powerpoint/2010/main" val="177065955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skap NM Junio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ilde 5">
            <a:extLst>
              <a:ext uri="{FF2B5EF4-FFF2-40B4-BE49-F238E27FC236}">
                <a16:creationId xmlns:a16="http://schemas.microsoft.com/office/drawing/2014/main" id="{364BAC1E-BEE4-3950-33BB-73FAC91260A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268937" y="1549400"/>
            <a:ext cx="3759200" cy="3759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="0" i="0">
                <a:latin typeface="Metropolis" pitchFamily="2" charset="77"/>
              </a:defRPr>
            </a:lvl1pPr>
          </a:lstStyle>
          <a:p>
            <a:r>
              <a:rPr lang="nb-NO"/>
              <a:t>Partners logo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FD828EE-4513-33AF-E5CF-3D969FF3268A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1046267" y="2538052"/>
            <a:ext cx="3808800" cy="1781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32619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skap Final8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ilde 5">
            <a:extLst>
              <a:ext uri="{FF2B5EF4-FFF2-40B4-BE49-F238E27FC236}">
                <a16:creationId xmlns:a16="http://schemas.microsoft.com/office/drawing/2014/main" id="{90F933E6-3DA7-4ED8-E5B9-68A928E53DC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268937" y="1549400"/>
            <a:ext cx="3759200" cy="3759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="0" i="0">
                <a:latin typeface="Metropolis" pitchFamily="2" charset="77"/>
              </a:defRPr>
            </a:lvl1pPr>
          </a:lstStyle>
          <a:p>
            <a:r>
              <a:rPr lang="nb-NO"/>
              <a:t>Partners logo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33DD322F-3AF2-1665-AD6F-9B6BDEAC235F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1046267" y="2538998"/>
            <a:ext cx="3805200" cy="178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397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ean Tittelside – En linj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496A186-086C-63B9-2A98-A0EDA10D0C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487510"/>
            <a:ext cx="10515600" cy="1146027"/>
          </a:xfrm>
        </p:spPr>
        <p:txBody>
          <a:bodyPr anchor="t">
            <a:noAutofit/>
          </a:bodyPr>
          <a:lstStyle>
            <a:lvl1pPr>
              <a:lnSpc>
                <a:spcPts val="9600"/>
              </a:lnSpc>
              <a:defRPr sz="9600" b="1" i="0" spc="50" baseline="0">
                <a:solidFill>
                  <a:schemeClr val="bg1"/>
                </a:solidFill>
                <a:latin typeface="FK Screamer Bold" pitchFamily="2" charset="77"/>
              </a:defRPr>
            </a:lvl1pPr>
          </a:lstStyle>
          <a:p>
            <a:r>
              <a:rPr lang="nb-NO"/>
              <a:t>TITTEL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1D942178-3F8E-36F9-D922-D5FE3373A5A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199" y="3911246"/>
            <a:ext cx="5257801" cy="472991"/>
          </a:xfr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Metropolis Light" pitchFamily="2" charset="77"/>
                <a:cs typeface="Metropolis Light" pitchFamily="2" charset="77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undertittel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484E7A0B-4C3C-8DDD-0440-2ACC46D2E567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255403" y="564078"/>
            <a:ext cx="3833318" cy="192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07170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skap NM Vetera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ilde 5">
            <a:extLst>
              <a:ext uri="{FF2B5EF4-FFF2-40B4-BE49-F238E27FC236}">
                <a16:creationId xmlns:a16="http://schemas.microsoft.com/office/drawing/2014/main" id="{2D2C4FCC-37B3-4C35-A988-A6785BEE742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268937" y="1549400"/>
            <a:ext cx="3759200" cy="3759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="0" i="0">
                <a:latin typeface="Metropolis" pitchFamily="2" charset="77"/>
              </a:defRPr>
            </a:lvl1pPr>
          </a:lstStyle>
          <a:p>
            <a:r>
              <a:rPr lang="nb-NO"/>
              <a:t>Partners logo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0831EF9D-B4AC-564F-A179-B11CEDCC9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904727" y="2539277"/>
            <a:ext cx="4294800" cy="178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59821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skap NM Beach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ilde 5">
            <a:extLst>
              <a:ext uri="{FF2B5EF4-FFF2-40B4-BE49-F238E27FC236}">
                <a16:creationId xmlns:a16="http://schemas.microsoft.com/office/drawing/2014/main" id="{26ECC200-2963-223A-919C-102CAA18CCF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268937" y="1549400"/>
            <a:ext cx="3759200" cy="3759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="0" i="0">
                <a:latin typeface="Metropolis" pitchFamily="2" charset="77"/>
              </a:defRPr>
            </a:lvl1pPr>
          </a:lstStyle>
          <a:p>
            <a:r>
              <a:rPr lang="nb-NO"/>
              <a:t>Partners logo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66562D0C-9BF0-95BF-4DEF-0B9785B5CFC1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1046267" y="2539277"/>
            <a:ext cx="3823200" cy="1782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8171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H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49C53809-3716-AEA6-EBEB-B797584F56F2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3790931" y="2272393"/>
            <a:ext cx="4610138" cy="2313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09806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H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250418D0-A42B-C3B7-3601-F338DF3F8543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2917399" y="1742167"/>
            <a:ext cx="6723571" cy="337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96482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la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B8DEFFB6-8F5D-FAAD-B1F5-FAF20AD3C809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4661806" y="1994807"/>
            <a:ext cx="2868387" cy="2868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32778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lag Rø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E6787FF8-DA5C-71FD-ACF9-5631D9B75673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4661807" y="1994807"/>
            <a:ext cx="2868386" cy="286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4498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MA1000-liga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:a16="http://schemas.microsoft.com/office/drawing/2014/main" id="{8C35504C-ED90-6088-8BC0-0785F5F6F93E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4388846" y="1755321"/>
            <a:ext cx="3414960" cy="33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83517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røyseri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BCC17545-C439-96E1-6648-92E23661299C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4854000" y="1755646"/>
            <a:ext cx="2484000" cy="3346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47971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ingseri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0C09EF81-9265-4D4F-6F1F-3E8749B1D840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4846800" y="1755964"/>
            <a:ext cx="2498400" cy="334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13028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M Junio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9624AE9A-3B05-4559-E346-7CEA3290CF3C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3957600" y="2428579"/>
            <a:ext cx="4276800" cy="2000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201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ean Tittelside – To linj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496A186-086C-63B9-2A98-A0EDA10D0C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487510"/>
            <a:ext cx="10515600" cy="2357206"/>
          </a:xfrm>
        </p:spPr>
        <p:txBody>
          <a:bodyPr anchor="t">
            <a:noAutofit/>
          </a:bodyPr>
          <a:lstStyle>
            <a:lvl1pPr>
              <a:lnSpc>
                <a:spcPts val="9600"/>
              </a:lnSpc>
              <a:defRPr sz="9600" b="1" i="0" spc="50" baseline="0">
                <a:solidFill>
                  <a:schemeClr val="bg1"/>
                </a:solidFill>
                <a:latin typeface="FK Screamer Bold" pitchFamily="2" charset="77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1D942178-3F8E-36F9-D922-D5FE3373A5A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199" y="5146864"/>
            <a:ext cx="5257801" cy="472991"/>
          </a:xfrm>
        </p:spPr>
        <p:txBody>
          <a:bodyPr/>
          <a:lstStyle>
            <a:lvl1pPr marL="0" indent="0">
              <a:buNone/>
              <a:defRPr b="0" i="0">
                <a:solidFill>
                  <a:schemeClr val="bg1"/>
                </a:solidFill>
                <a:latin typeface="Metropolis Light" pitchFamily="2" charset="77"/>
                <a:cs typeface="Metropolis Light" pitchFamily="2" charset="77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undertittel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35C5EB62-FCC6-D246-E87A-6EE5B86A10CD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255403" y="564078"/>
            <a:ext cx="3833318" cy="192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07844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M Final8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0914A5A8-39FC-AC6F-B0C6-BBCEAA07EC0D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3959292" y="2428201"/>
            <a:ext cx="4273200" cy="200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36918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M Vetera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93CEC90E-39D3-597E-6F65-72B694B37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3684072" y="2428200"/>
            <a:ext cx="4824000" cy="200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49111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M Beach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D94A30D6-BA9C-641A-6018-E3A3F9AF1FE5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3949284" y="2428200"/>
            <a:ext cx="4294800" cy="200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36376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ø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 descr="Et bilde som inneholder tekst, skjerm, natthimmel&#10;&#10;Automatisk generert beskrivelse">
            <a:extLst>
              <a:ext uri="{FF2B5EF4-FFF2-40B4-BE49-F238E27FC236}">
                <a16:creationId xmlns:a16="http://schemas.microsoft.com/office/drawing/2014/main" id="{E1EB52B4-F956-9377-9EC3-C977FFDE3430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71644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ø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FF512F64-3006-D20B-A497-E1BB87594344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4019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ø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53027724-2842-8E60-7743-310549435E97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54688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ø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4D2C317F-2C9D-0583-C43D-16E75E0D35E4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48893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ø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146E626D-B25A-EA48-7C9F-7EC28C3A1927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1146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ø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8B8C99E3-D7DD-035E-427A-3C8A195510DE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3252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ø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0CEE2F7F-0D3F-686F-DB80-932D14D2E683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66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tittel – En linj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e 11">
            <a:extLst>
              <a:ext uri="{FF2B5EF4-FFF2-40B4-BE49-F238E27FC236}">
                <a16:creationId xmlns:a16="http://schemas.microsoft.com/office/drawing/2014/main" id="{395BB778-06B0-E1C5-415A-A1E56A3A3206}"/>
              </a:ext>
            </a:extLst>
          </p:cNvPr>
          <p:cNvPicPr>
            <a:picLocks noChangeAspect="1"/>
          </p:cNvPicPr>
          <p:nvPr userDrawn="1"/>
        </p:nvPicPr>
        <p:blipFill>
          <a:blip>
            <a:alphaModFix amt="50000"/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A496A186-086C-63B9-2A98-A0EDA10D0C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487510"/>
            <a:ext cx="10515600" cy="1146027"/>
          </a:xfrm>
        </p:spPr>
        <p:txBody>
          <a:bodyPr anchor="t">
            <a:noAutofit/>
          </a:bodyPr>
          <a:lstStyle>
            <a:lvl1pPr algn="ctr">
              <a:lnSpc>
                <a:spcPts val="9600"/>
              </a:lnSpc>
              <a:defRPr sz="9600" b="1" i="0" spc="50" baseline="0">
                <a:solidFill>
                  <a:schemeClr val="bg1"/>
                </a:solidFill>
                <a:latin typeface="FK Screamer Bold" pitchFamily="2" charset="77"/>
              </a:defRPr>
            </a:lvl1pPr>
          </a:lstStyle>
          <a:p>
            <a:r>
              <a:rPr lang="nb-NO"/>
              <a:t>TITTEL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1D942178-3F8E-36F9-D922-D5FE3373A5A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67099" y="3911246"/>
            <a:ext cx="5257801" cy="472991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bg1"/>
                </a:solidFill>
                <a:latin typeface="Metropolis Light" pitchFamily="2" charset="77"/>
                <a:cs typeface="Metropolis Light" pitchFamily="2" charset="77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undertittel</a:t>
            </a:r>
          </a:p>
        </p:txBody>
      </p:sp>
      <p:sp>
        <p:nvSpPr>
          <p:cNvPr id="3" name="Plassholder for dato 3">
            <a:extLst>
              <a:ext uri="{FF2B5EF4-FFF2-40B4-BE49-F238E27FC236}">
                <a16:creationId xmlns:a16="http://schemas.microsoft.com/office/drawing/2014/main" id="{3108682F-FB09-9B80-F721-472CAE165D5F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760145" y="6276140"/>
            <a:ext cx="2743200" cy="365125"/>
          </a:xfrm>
        </p:spPr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4" name="Plassholder for lysbildenummer 5">
            <a:extLst>
              <a:ext uri="{FF2B5EF4-FFF2-40B4-BE49-F238E27FC236}">
                <a16:creationId xmlns:a16="http://schemas.microsoft.com/office/drawing/2014/main" id="{93717046-1844-1747-FD05-E83208E76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345" y="6276140"/>
            <a:ext cx="432275" cy="365125"/>
          </a:xfrm>
        </p:spPr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5C3E98A2-CD86-A44A-729D-577050D561E5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3128" y="5853719"/>
            <a:ext cx="2143497" cy="107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18625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ø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6BD8BA16-71D4-D9E2-B71C-8476760C0587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3430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ø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22F173D2-F6E2-2A3B-F0B3-FA61D5DEF6EA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49517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ø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3F85A995-C821-0467-F7B0-C313092745D6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84058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ø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2B3C6CAB-F6C6-4F42-7C60-8E0AF87FBC82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48645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Mø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9EEC831B-110E-61DA-518C-CBA18D401687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36599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Mø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34E5A085-5C31-3CB9-4F9E-57A8E0DAD2BF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83998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Mø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 descr="Et bilde som inneholder coelenterata, manet, natthimmel&#10;&#10;Automatisk generert beskrivelse">
            <a:extLst>
              <a:ext uri="{FF2B5EF4-FFF2-40B4-BE49-F238E27FC236}">
                <a16:creationId xmlns:a16="http://schemas.microsoft.com/office/drawing/2014/main" id="{09A22C45-7F00-9628-C4DB-C8AD4DF53E28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72020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Mø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8C792DEB-BEA1-D31A-1733-8E47B819D1E5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60495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Mø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BE5D8E16-A540-8411-716C-46F3B5CB7612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83531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Mø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9CE90918-CE40-CCAD-B135-91F5A8B38E42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923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tittel – To linj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e 11">
            <a:extLst>
              <a:ext uri="{FF2B5EF4-FFF2-40B4-BE49-F238E27FC236}">
                <a16:creationId xmlns:a16="http://schemas.microsoft.com/office/drawing/2014/main" id="{395BB778-06B0-E1C5-415A-A1E56A3A3206}"/>
              </a:ext>
            </a:extLst>
          </p:cNvPr>
          <p:cNvPicPr>
            <a:picLocks noChangeAspect="1"/>
          </p:cNvPicPr>
          <p:nvPr userDrawn="1"/>
        </p:nvPicPr>
        <p:blipFill>
          <a:blip>
            <a:alphaModFix amt="5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Plassholder for dato 3">
            <a:extLst>
              <a:ext uri="{FF2B5EF4-FFF2-40B4-BE49-F238E27FC236}">
                <a16:creationId xmlns:a16="http://schemas.microsoft.com/office/drawing/2014/main" id="{3108682F-FB09-9B80-F721-472CAE165D5F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760145" y="6276140"/>
            <a:ext cx="2743200" cy="365125"/>
          </a:xfrm>
        </p:spPr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4" name="Plassholder for lysbildenummer 5">
            <a:extLst>
              <a:ext uri="{FF2B5EF4-FFF2-40B4-BE49-F238E27FC236}">
                <a16:creationId xmlns:a16="http://schemas.microsoft.com/office/drawing/2014/main" id="{93717046-1844-1747-FD05-E83208E76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345" y="6276140"/>
            <a:ext cx="432275" cy="365125"/>
          </a:xfrm>
        </p:spPr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815B63A2-1E9E-7A05-2775-2E0CA8784C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797699"/>
            <a:ext cx="10515600" cy="2357206"/>
          </a:xfrm>
        </p:spPr>
        <p:txBody>
          <a:bodyPr anchor="t">
            <a:noAutofit/>
          </a:bodyPr>
          <a:lstStyle>
            <a:lvl1pPr algn="ctr">
              <a:lnSpc>
                <a:spcPts val="9600"/>
              </a:lnSpc>
              <a:defRPr sz="9600" b="1" i="0" spc="50" baseline="0">
                <a:solidFill>
                  <a:schemeClr val="bg1"/>
                </a:solidFill>
                <a:latin typeface="FK Screamer Bold" pitchFamily="2" charset="77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Plassholder for tekst 4">
            <a:extLst>
              <a:ext uri="{FF2B5EF4-FFF2-40B4-BE49-F238E27FC236}">
                <a16:creationId xmlns:a16="http://schemas.microsoft.com/office/drawing/2014/main" id="{1FEE3FD5-05C5-9DF7-1E5A-86E87AA2B21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67099" y="4457053"/>
            <a:ext cx="5257801" cy="472991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bg1"/>
                </a:solidFill>
                <a:latin typeface="Metropolis Light" pitchFamily="2" charset="77"/>
                <a:cs typeface="Metropolis Light" pitchFamily="2" charset="77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undertittel</a:t>
            </a:r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E045DA2D-DAFE-ED49-FFEA-D2EA7BD3830D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3128" y="5853719"/>
            <a:ext cx="2143497" cy="107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81098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Mø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D0D78B01-C9F9-3F93-824B-7DA46949BBCE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979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ean Kapitteltittel – En linj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496A186-086C-63B9-2A98-A0EDA10D0C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487510"/>
            <a:ext cx="10515600" cy="1146027"/>
          </a:xfrm>
        </p:spPr>
        <p:txBody>
          <a:bodyPr anchor="t">
            <a:noAutofit/>
          </a:bodyPr>
          <a:lstStyle>
            <a:lvl1pPr algn="ctr">
              <a:lnSpc>
                <a:spcPts val="9600"/>
              </a:lnSpc>
              <a:defRPr sz="9600" b="1" i="0" spc="50" baseline="0">
                <a:solidFill>
                  <a:schemeClr val="bg1"/>
                </a:solidFill>
                <a:latin typeface="FK Screamer Bold" pitchFamily="2" charset="77"/>
              </a:defRPr>
            </a:lvl1pPr>
          </a:lstStyle>
          <a:p>
            <a:r>
              <a:rPr lang="nb-NO"/>
              <a:t>TITTEL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1D942178-3F8E-36F9-D922-D5FE3373A5A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67099" y="3911246"/>
            <a:ext cx="5257801" cy="472991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bg1"/>
                </a:solidFill>
                <a:latin typeface="Metropolis Light" pitchFamily="2" charset="77"/>
                <a:cs typeface="Metropolis Light" pitchFamily="2" charset="77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undertittel</a:t>
            </a:r>
          </a:p>
        </p:txBody>
      </p:sp>
      <p:sp>
        <p:nvSpPr>
          <p:cNvPr id="3" name="Plassholder for dato 3">
            <a:extLst>
              <a:ext uri="{FF2B5EF4-FFF2-40B4-BE49-F238E27FC236}">
                <a16:creationId xmlns:a16="http://schemas.microsoft.com/office/drawing/2014/main" id="{3108682F-FB09-9B80-F721-472CAE165D5F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760145" y="6276140"/>
            <a:ext cx="2743200" cy="365125"/>
          </a:xfrm>
        </p:spPr>
        <p:txBody>
          <a:bodyPr/>
          <a:lstStyle/>
          <a:p>
            <a:fld id="{5E8638FF-FA8A-8648-873D-915E845A8DA8}" type="datetimeFigureOut">
              <a:rPr lang="nb-NO" smtClean="0"/>
              <a:t>11.06.2024</a:t>
            </a:fld>
            <a:endParaRPr lang="nb-NO"/>
          </a:p>
        </p:txBody>
      </p:sp>
      <p:sp>
        <p:nvSpPr>
          <p:cNvPr id="4" name="Plassholder for lysbildenummer 5">
            <a:extLst>
              <a:ext uri="{FF2B5EF4-FFF2-40B4-BE49-F238E27FC236}">
                <a16:creationId xmlns:a16="http://schemas.microsoft.com/office/drawing/2014/main" id="{93717046-1844-1747-FD05-E83208E76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345" y="6276140"/>
            <a:ext cx="432275" cy="365125"/>
          </a:xfrm>
        </p:spPr>
        <p:txBody>
          <a:bodyPr/>
          <a:lstStyle/>
          <a:p>
            <a:fld id="{366868E6-AE7A-8244-875B-2B4C3F2D50AC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46AC77C0-077A-F31C-7804-F6BE50F15204}"/>
              </a:ext>
            </a:extLst>
          </p:cNvPr>
          <p:cNvPicPr>
            <a:picLocks noChangeAspect="1"/>
          </p:cNvPicPr>
          <p:nvPr userDrawn="1"/>
        </p:nvPicPr>
        <p:blipFill>
          <a:blip/>
          <a:srcRect/>
          <a:stretch/>
        </p:blipFill>
        <p:spPr>
          <a:xfrm>
            <a:off x="-83128" y="5853719"/>
            <a:ext cx="2143497" cy="107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780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slideLayout" Target="../slideLayouts/slideLayout75.xml"/><Relationship Id="rId18" Type="http://schemas.openxmlformats.org/officeDocument/2006/relationships/slideLayout" Target="../slideLayouts/slideLayout80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17" Type="http://schemas.openxmlformats.org/officeDocument/2006/relationships/slideLayout" Target="../slideLayouts/slideLayout79.xml"/><Relationship Id="rId2" Type="http://schemas.openxmlformats.org/officeDocument/2006/relationships/slideLayout" Target="../slideLayouts/slideLayout64.xml"/><Relationship Id="rId16" Type="http://schemas.openxmlformats.org/officeDocument/2006/relationships/slideLayout" Target="../slideLayouts/slideLayout78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72.xml"/><Relationship Id="rId19" Type="http://schemas.openxmlformats.org/officeDocument/2006/relationships/theme" Target="../theme/theme6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slideLayout" Target="../slideLayouts/slideLayout7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38AFCE45-13E7-1F72-6E2C-8BF1802B8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863" y="682773"/>
            <a:ext cx="92362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EC0A6A6-BD09-38C1-F29E-C50AAE734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9863" y="2187723"/>
            <a:ext cx="9236242" cy="3597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08F93EF-724F-5313-7CD1-51825694E8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60145" y="627614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rgbClr val="9B9B9B"/>
                </a:solidFill>
                <a:latin typeface="Metropolis Light" pitchFamily="2" charset="77"/>
                <a:cs typeface="Metropolis Light" pitchFamily="2" charset="77"/>
              </a:defRPr>
            </a:lvl1pPr>
          </a:lstStyle>
          <a:p>
            <a:fld id="{5E8638FF-FA8A-8648-873D-915E845A8DA8}" type="datetimeFigureOut">
              <a:rPr lang="nb-NO" smtClean="0"/>
              <a:pPr/>
              <a:t>11.06.2024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AC48D9D-6ACE-018E-7FFD-BD5C366493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03345" y="6276140"/>
            <a:ext cx="432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rgbClr val="9B9B9B"/>
                </a:solidFill>
                <a:latin typeface="Metropolis Light" pitchFamily="2" charset="77"/>
                <a:cs typeface="Metropolis Light" pitchFamily="2" charset="77"/>
              </a:defRPr>
            </a:lvl1pPr>
          </a:lstStyle>
          <a:p>
            <a:fld id="{366868E6-AE7A-8244-875B-2B4C3F2D50A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9588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9" r:id="rId2"/>
    <p:sldLayoutId id="2147483661" r:id="rId3"/>
    <p:sldLayoutId id="2147483662" r:id="rId4"/>
    <p:sldLayoutId id="2147483675" r:id="rId5"/>
    <p:sldLayoutId id="2147483676" r:id="rId6"/>
    <p:sldLayoutId id="2147483673" r:id="rId7"/>
    <p:sldLayoutId id="2147483674" r:id="rId8"/>
    <p:sldLayoutId id="2147483677" r:id="rId9"/>
    <p:sldLayoutId id="2147483678" r:id="rId10"/>
    <p:sldLayoutId id="2147483798" r:id="rId11"/>
    <p:sldLayoutId id="2147483802" r:id="rId12"/>
    <p:sldLayoutId id="214748380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tx1"/>
          </a:solidFill>
          <a:latin typeface="Metropolis Semi Bold" pitchFamily="2" charset="77"/>
          <a:ea typeface="+mj-ea"/>
          <a:cs typeface="Metropolis Semi Bold" pitchFamily="2" charset="77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etropolis" pitchFamily="2" charset="77"/>
          <a:ea typeface="+mn-ea"/>
          <a:cs typeface="Metropolis" pitchFamily="2" charset="77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etropolis" pitchFamily="2" charset="77"/>
          <a:ea typeface="+mn-ea"/>
          <a:cs typeface="Metropolis" pitchFamily="2" charset="77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etropolis" pitchFamily="2" charset="77"/>
          <a:ea typeface="+mn-ea"/>
          <a:cs typeface="Metropolis" pitchFamily="2" charset="77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etropolis" pitchFamily="2" charset="77"/>
          <a:ea typeface="+mn-ea"/>
          <a:cs typeface="Metropolis" pitchFamily="2" charset="77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etropolis" pitchFamily="2" charset="77"/>
          <a:ea typeface="+mn-ea"/>
          <a:cs typeface="Metropolis" pitchFamily="2" charset="77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38AFCE45-13E7-1F72-6E2C-8BF1802B8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863" y="682773"/>
            <a:ext cx="92362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EC0A6A6-BD09-38C1-F29E-C50AAE734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9863" y="2187723"/>
            <a:ext cx="9236242" cy="3597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08F93EF-724F-5313-7CD1-51825694E8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60145" y="627614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rgbClr val="9B9B9B"/>
                </a:solidFill>
                <a:latin typeface="Metropolis Light" pitchFamily="2" charset="77"/>
                <a:cs typeface="Metropolis Light" pitchFamily="2" charset="77"/>
              </a:defRPr>
            </a:lvl1pPr>
          </a:lstStyle>
          <a:p>
            <a:fld id="{5E8638FF-FA8A-8648-873D-915E845A8DA8}" type="datetimeFigureOut">
              <a:rPr lang="nb-NO" smtClean="0"/>
              <a:pPr/>
              <a:t>11.06.2024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AC48D9D-6ACE-018E-7FFD-BD5C366493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03345" y="6276140"/>
            <a:ext cx="432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rgbClr val="9B9B9B"/>
                </a:solidFill>
                <a:latin typeface="Metropolis Light" pitchFamily="2" charset="77"/>
                <a:cs typeface="Metropolis Light" pitchFamily="2" charset="77"/>
              </a:defRPr>
            </a:lvl1pPr>
          </a:lstStyle>
          <a:p>
            <a:fld id="{366868E6-AE7A-8244-875B-2B4C3F2D50A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757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4" r:id="rId11"/>
    <p:sldLayoutId id="2147483793" r:id="rId12"/>
    <p:sldLayoutId id="2147483712" r:id="rId13"/>
    <p:sldLayoutId id="2147483794" r:id="rId14"/>
    <p:sldLayoutId id="2147483713" r:id="rId15"/>
    <p:sldLayoutId id="2147483750" r:id="rId16"/>
    <p:sldLayoutId id="214748377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tx1"/>
          </a:solidFill>
          <a:latin typeface="Metropolis Semi Bold" pitchFamily="2" charset="77"/>
          <a:ea typeface="+mj-ea"/>
          <a:cs typeface="Metropolis Semi Bold" pitchFamily="2" charset="77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etropolis" pitchFamily="2" charset="77"/>
          <a:ea typeface="+mn-ea"/>
          <a:cs typeface="Metropolis" pitchFamily="2" charset="77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etropolis" pitchFamily="2" charset="77"/>
          <a:ea typeface="+mn-ea"/>
          <a:cs typeface="Metropolis" pitchFamily="2" charset="77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etropolis" pitchFamily="2" charset="77"/>
          <a:ea typeface="+mn-ea"/>
          <a:cs typeface="Metropolis" pitchFamily="2" charset="77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etropolis" pitchFamily="2" charset="77"/>
          <a:ea typeface="+mn-ea"/>
          <a:cs typeface="Metropolis" pitchFamily="2" charset="77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etropolis" pitchFamily="2" charset="77"/>
          <a:ea typeface="+mn-ea"/>
          <a:cs typeface="Metropolis" pitchFamily="2" charset="77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38AFCE45-13E7-1F72-6E2C-8BF1802B8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863" y="682773"/>
            <a:ext cx="92362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EC0A6A6-BD09-38C1-F29E-C50AAE734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9863" y="2187723"/>
            <a:ext cx="9236242" cy="3597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08F93EF-724F-5313-7CD1-51825694E8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60145" y="627614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rgbClr val="9B9B9B"/>
                </a:solidFill>
                <a:latin typeface="Metropolis Light" pitchFamily="2" charset="77"/>
                <a:cs typeface="Metropolis Light" pitchFamily="2" charset="77"/>
              </a:defRPr>
            </a:lvl1pPr>
          </a:lstStyle>
          <a:p>
            <a:fld id="{5E8638FF-FA8A-8648-873D-915E845A8DA8}" type="datetimeFigureOut">
              <a:rPr lang="nb-NO" smtClean="0"/>
              <a:pPr/>
              <a:t>11.06.2024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AC48D9D-6ACE-018E-7FFD-BD5C366493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03345" y="6276140"/>
            <a:ext cx="432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rgbClr val="9B9B9B"/>
                </a:solidFill>
                <a:latin typeface="Metropolis Light" pitchFamily="2" charset="77"/>
                <a:cs typeface="Metropolis Light" pitchFamily="2" charset="77"/>
              </a:defRPr>
            </a:lvl1pPr>
          </a:lstStyle>
          <a:p>
            <a:fld id="{366868E6-AE7A-8244-875B-2B4C3F2D50A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236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tx1"/>
          </a:solidFill>
          <a:latin typeface="Metropolis Semi Bold" pitchFamily="2" charset="77"/>
          <a:ea typeface="+mj-ea"/>
          <a:cs typeface="Metropolis Semi Bold" pitchFamily="2" charset="77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etropolis" pitchFamily="2" charset="77"/>
          <a:ea typeface="+mn-ea"/>
          <a:cs typeface="Metropolis" pitchFamily="2" charset="77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etropolis" pitchFamily="2" charset="77"/>
          <a:ea typeface="+mn-ea"/>
          <a:cs typeface="Metropolis" pitchFamily="2" charset="77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etropolis" pitchFamily="2" charset="77"/>
          <a:ea typeface="+mn-ea"/>
          <a:cs typeface="Metropolis" pitchFamily="2" charset="77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etropolis" pitchFamily="2" charset="77"/>
          <a:ea typeface="+mn-ea"/>
          <a:cs typeface="Metropolis" pitchFamily="2" charset="77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etropolis" pitchFamily="2" charset="77"/>
          <a:ea typeface="+mn-ea"/>
          <a:cs typeface="Metropolis" pitchFamily="2" charset="77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CE33B93F-72CF-10F7-4A64-C66360934CA1}"/>
              </a:ext>
            </a:extLst>
          </p:cNvPr>
          <p:cNvSpPr/>
          <p:nvPr userDrawn="1"/>
        </p:nvSpPr>
        <p:spPr>
          <a:xfrm>
            <a:off x="6096001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642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96" r:id="rId2"/>
    <p:sldLayoutId id="2147483778" r:id="rId3"/>
    <p:sldLayoutId id="2147483774" r:id="rId4"/>
    <p:sldLayoutId id="2147483775" r:id="rId5"/>
    <p:sldLayoutId id="2147483776" r:id="rId6"/>
    <p:sldLayoutId id="2147483777" r:id="rId7"/>
    <p:sldLayoutId id="2147483779" r:id="rId8"/>
    <p:sldLayoutId id="2147483780" r:id="rId9"/>
    <p:sldLayoutId id="214748378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tx1"/>
          </a:solidFill>
          <a:latin typeface="Akkurat Bold" panose="02000500000000000000" pitchFamily="2" charset="77"/>
          <a:ea typeface="+mj-ea"/>
          <a:cs typeface="Circular Std Medium" panose="020B0604020101020102" pitchFamily="34" charset="77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kkurat Regular" panose="02000500000000000000" pitchFamily="2" charset="77"/>
          <a:ea typeface="+mn-ea"/>
          <a:cs typeface="Circular Std Book Italic" panose="020B0604020101020102" pitchFamily="34" charset="77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kkurat Regular" panose="02000500000000000000" pitchFamily="2" charset="77"/>
          <a:ea typeface="+mn-ea"/>
          <a:cs typeface="Circular Std Book Italic" panose="020B0604020101020102" pitchFamily="34" charset="77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kkurat Regular" panose="02000500000000000000" pitchFamily="2" charset="77"/>
          <a:ea typeface="+mn-ea"/>
          <a:cs typeface="Circular Std Book Italic" panose="020B0604020101020102" pitchFamily="34" charset="77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kkurat Regular" panose="02000500000000000000" pitchFamily="2" charset="77"/>
          <a:ea typeface="+mn-ea"/>
          <a:cs typeface="Circular Std Book Italic" panose="020B0604020101020102" pitchFamily="34" charset="77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kkurat Regular" panose="02000500000000000000" pitchFamily="2" charset="77"/>
          <a:ea typeface="+mn-ea"/>
          <a:cs typeface="Circular Std Book Italic" panose="020B0604020101020102" pitchFamily="34" charset="77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85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95" r:id="rId2"/>
    <p:sldLayoutId id="2147483792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tx1"/>
          </a:solidFill>
          <a:latin typeface="Akkurat Bold" panose="02000500000000000000" pitchFamily="2" charset="77"/>
          <a:ea typeface="+mj-ea"/>
          <a:cs typeface="Circular Std Medium" panose="020B0604020101020102" pitchFamily="34" charset="77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kkurat Regular" panose="02000500000000000000" pitchFamily="2" charset="77"/>
          <a:ea typeface="+mn-ea"/>
          <a:cs typeface="Circular Std Book Italic" panose="020B0604020101020102" pitchFamily="34" charset="77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kkurat Regular" panose="02000500000000000000" pitchFamily="2" charset="77"/>
          <a:ea typeface="+mn-ea"/>
          <a:cs typeface="Circular Std Book Italic" panose="020B0604020101020102" pitchFamily="34" charset="77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kkurat Regular" panose="02000500000000000000" pitchFamily="2" charset="77"/>
          <a:ea typeface="+mn-ea"/>
          <a:cs typeface="Circular Std Book Italic" panose="020B0604020101020102" pitchFamily="34" charset="77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kkurat Regular" panose="02000500000000000000" pitchFamily="2" charset="77"/>
          <a:ea typeface="+mn-ea"/>
          <a:cs typeface="Circular Std Book Italic" panose="020B0604020101020102" pitchFamily="34" charset="77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kkurat Regular" panose="02000500000000000000" pitchFamily="2" charset="77"/>
          <a:ea typeface="+mn-ea"/>
          <a:cs typeface="Circular Std Book Italic" panose="020B0604020101020102" pitchFamily="34" charset="77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6502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tx1"/>
          </a:solidFill>
          <a:latin typeface="Akkurat Bold" panose="02000500000000000000" pitchFamily="2" charset="77"/>
          <a:ea typeface="+mj-ea"/>
          <a:cs typeface="Circular Std Medium" panose="020B0604020101020102" pitchFamily="34" charset="77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kkurat Regular" panose="02000500000000000000" pitchFamily="2" charset="77"/>
          <a:ea typeface="+mn-ea"/>
          <a:cs typeface="Circular Std Book Italic" panose="020B0604020101020102" pitchFamily="34" charset="77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kkurat Regular" panose="02000500000000000000" pitchFamily="2" charset="77"/>
          <a:ea typeface="+mn-ea"/>
          <a:cs typeface="Circular Std Book Italic" panose="020B0604020101020102" pitchFamily="34" charset="77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kkurat Regular" panose="02000500000000000000" pitchFamily="2" charset="77"/>
          <a:ea typeface="+mn-ea"/>
          <a:cs typeface="Circular Std Book Italic" panose="020B0604020101020102" pitchFamily="34" charset="77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kkurat Regular" panose="02000500000000000000" pitchFamily="2" charset="77"/>
          <a:ea typeface="+mn-ea"/>
          <a:cs typeface="Circular Std Book Italic" panose="020B0604020101020102" pitchFamily="34" charset="77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kkurat Regular" panose="02000500000000000000" pitchFamily="2" charset="77"/>
          <a:ea typeface="+mn-ea"/>
          <a:cs typeface="Circular Std Book Italic" panose="020B0604020101020102" pitchFamily="34" charset="77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8E024DE-2240-5580-1D91-B571677BF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8000" dirty="0" err="1"/>
              <a:t>Avdelingsoppsettsmøte</a:t>
            </a:r>
            <a:r>
              <a:rPr lang="nb-NO" dirty="0"/>
              <a:t> </a:t>
            </a:r>
            <a:br>
              <a:rPr lang="nb-NO" dirty="0"/>
            </a:br>
            <a:r>
              <a:rPr lang="nb-NO" dirty="0"/>
              <a:t>MAI 2024</a:t>
            </a:r>
          </a:p>
        </p:txBody>
      </p:sp>
    </p:spTree>
    <p:extLst>
      <p:ext uri="{BB962C8B-B14F-4D97-AF65-F5344CB8AC3E}">
        <p14:creationId xmlns:p14="http://schemas.microsoft.com/office/powerpoint/2010/main" val="3546151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35B710A-996A-F850-5E40-79608BC5F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Tematurneringer - Info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39BDFAC-8A0A-67FB-2F72-C0CF93762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863" y="1774878"/>
            <a:ext cx="4800813" cy="4423470"/>
          </a:xfrm>
        </p:spPr>
        <p:txBody>
          <a:bodyPr>
            <a:normAutofit fontScale="77500" lnSpcReduction="20000"/>
          </a:bodyPr>
          <a:lstStyle/>
          <a:p>
            <a:r>
              <a:rPr lang="nb-NO" sz="2400" b="0" i="0" dirty="0">
                <a:effectLst/>
              </a:rPr>
              <a:t>J/G 11 og 12 år</a:t>
            </a:r>
          </a:p>
          <a:p>
            <a:pPr lvl="1"/>
            <a:r>
              <a:rPr lang="nb-NO" sz="2200" b="0" i="0" dirty="0">
                <a:effectLst/>
              </a:rPr>
              <a:t>«</a:t>
            </a:r>
            <a:r>
              <a:rPr lang="nb-NO" sz="2200" b="0" i="1" dirty="0">
                <a:effectLst/>
              </a:rPr>
              <a:t>Det tilbys </a:t>
            </a:r>
            <a:r>
              <a:rPr lang="nb-NO" sz="2200" b="1" i="1" dirty="0">
                <a:effectLst/>
              </a:rPr>
              <a:t>ekstra</a:t>
            </a:r>
            <a:r>
              <a:rPr lang="nb-NO" sz="2200" b="0" i="1" dirty="0">
                <a:effectLst/>
              </a:rPr>
              <a:t> kamptilbud lokalt/</a:t>
            </a:r>
            <a:r>
              <a:rPr lang="nb-NO" sz="2200" b="0" i="1" dirty="0" err="1">
                <a:effectLst/>
              </a:rPr>
              <a:t>sonevis</a:t>
            </a:r>
            <a:r>
              <a:rPr lang="nb-NO" sz="2200" b="0" i="1" dirty="0">
                <a:effectLst/>
              </a:rPr>
              <a:t> som tematurneringer hvor tema kan variere fra turnering til turnering.»</a:t>
            </a:r>
          </a:p>
          <a:p>
            <a:r>
              <a:rPr lang="nb-NO" sz="2000" dirty="0"/>
              <a:t>Minimum én kampdag før jul og én etter jul lokalt/pr. sone. </a:t>
            </a:r>
          </a:p>
          <a:p>
            <a:pPr lvl="1"/>
            <a:r>
              <a:rPr lang="nb-NO" dirty="0"/>
              <a:t>Periode på 3-4 uker som avklares mellom klubbrådgiverne:</a:t>
            </a:r>
          </a:p>
          <a:p>
            <a:pPr lvl="1"/>
            <a:r>
              <a:rPr lang="nb-NO" dirty="0"/>
              <a:t>Uke 38, uke 39, uke 40, uke 41 og uke 42 </a:t>
            </a:r>
          </a:p>
          <a:p>
            <a:pPr lvl="1"/>
            <a:r>
              <a:rPr lang="nb-NO" dirty="0"/>
              <a:t>Uke 6, Uke 7, Uke 8 og uke 9</a:t>
            </a:r>
          </a:p>
          <a:p>
            <a:r>
              <a:rPr lang="nb-NO" dirty="0"/>
              <a:t>1 - 3 temaveiledere pr. dag</a:t>
            </a:r>
          </a:p>
          <a:p>
            <a:r>
              <a:rPr lang="nb-NO" b="1" dirty="0"/>
              <a:t>Påmeldingsfrist for hele sesongen: 31. august </a:t>
            </a:r>
          </a:p>
          <a:p>
            <a:r>
              <a:rPr lang="nb-NO" b="1" dirty="0"/>
              <a:t>Påmeldingsavgift: kr. 3.500,- pr. lag som dekker:</a:t>
            </a:r>
          </a:p>
          <a:p>
            <a:pPr lvl="1"/>
            <a:r>
              <a:rPr lang="nb-NO" dirty="0"/>
              <a:t>Kampoppsett</a:t>
            </a:r>
          </a:p>
          <a:p>
            <a:pPr lvl="1"/>
            <a:r>
              <a:rPr lang="nb-NO" dirty="0"/>
              <a:t>Temaveileder - veiledning av trenere før, under og etter kampdag.</a:t>
            </a:r>
          </a:p>
          <a:p>
            <a:pPr lvl="1"/>
            <a:r>
              <a:rPr lang="nb-NO" dirty="0"/>
              <a:t>Opplæringsmøte</a:t>
            </a:r>
          </a:p>
          <a:p>
            <a:pPr lvl="1"/>
            <a:r>
              <a:rPr lang="nb-NO" dirty="0"/>
              <a:t>Betaling dommere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40923F1-010A-B3D9-381A-0BEAA4A3EBD4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b="1" dirty="0"/>
              <a:t>NHF</a:t>
            </a:r>
            <a:r>
              <a:rPr lang="nb-NO" dirty="0"/>
              <a:t>: </a:t>
            </a:r>
          </a:p>
          <a:p>
            <a:pPr lvl="1"/>
            <a:r>
              <a:rPr lang="nb-NO" dirty="0"/>
              <a:t>Påmelding til hele sesongen</a:t>
            </a:r>
          </a:p>
          <a:p>
            <a:pPr lvl="1"/>
            <a:r>
              <a:rPr lang="nb-NO" dirty="0"/>
              <a:t>Kampoppsett </a:t>
            </a:r>
          </a:p>
          <a:p>
            <a:pPr lvl="1"/>
            <a:r>
              <a:rPr lang="nb-NO" dirty="0"/>
              <a:t>Opplæringsmøte én måned før første arrangement (digital/fysisk) </a:t>
            </a:r>
          </a:p>
          <a:p>
            <a:pPr lvl="1"/>
            <a:r>
              <a:rPr lang="nb-NO" dirty="0"/>
              <a:t>Dommerutviklere</a:t>
            </a:r>
          </a:p>
          <a:p>
            <a:pPr lvl="1"/>
            <a:r>
              <a:rPr lang="nb-NO" dirty="0"/>
              <a:t>Invitasjoner</a:t>
            </a:r>
          </a:p>
          <a:p>
            <a:r>
              <a:rPr lang="nb-NO" sz="2000" b="1" dirty="0"/>
              <a:t>Arrangørklubb</a:t>
            </a:r>
            <a:r>
              <a:rPr lang="nb-NO" sz="2000" dirty="0"/>
              <a:t>: </a:t>
            </a:r>
          </a:p>
          <a:p>
            <a:pPr lvl="1"/>
            <a:r>
              <a:rPr lang="nb-NO" dirty="0"/>
              <a:t>Booker hall </a:t>
            </a:r>
          </a:p>
          <a:p>
            <a:pPr lvl="1"/>
            <a:r>
              <a:rPr lang="nb-NO" dirty="0"/>
              <a:t>Tar ansvar for kiosk</a:t>
            </a:r>
          </a:p>
          <a:p>
            <a:pPr lvl="1"/>
            <a:r>
              <a:rPr lang="nb-NO" dirty="0"/>
              <a:t>Stiller med sekretariat </a:t>
            </a:r>
          </a:p>
          <a:p>
            <a:pPr lvl="1"/>
            <a:r>
              <a:rPr lang="nb-NO" dirty="0"/>
              <a:t>Berammer dommere</a:t>
            </a:r>
          </a:p>
        </p:txBody>
      </p:sp>
    </p:spTree>
    <p:extLst>
      <p:ext uri="{BB962C8B-B14F-4D97-AF65-F5344CB8AC3E}">
        <p14:creationId xmlns:p14="http://schemas.microsoft.com/office/powerpoint/2010/main" val="433231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35B710A-996A-F850-5E40-79608BC5F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Tematurneringer - Gjennomføring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39BDFAC-8A0A-67FB-2F72-C0CF93762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863" y="2187723"/>
            <a:ext cx="4704618" cy="3904852"/>
          </a:xfrm>
        </p:spPr>
        <p:txBody>
          <a:bodyPr>
            <a:normAutofit/>
          </a:bodyPr>
          <a:lstStyle/>
          <a:p>
            <a:r>
              <a:rPr lang="nb-NO" sz="2400" b="0" dirty="0">
                <a:effectLst/>
              </a:rPr>
              <a:t>Opplæringsmøte én måned før kampdagen med trenere </a:t>
            </a:r>
          </a:p>
          <a:p>
            <a:pPr lvl="1"/>
            <a:r>
              <a:rPr lang="nb-NO" sz="2200" b="0" dirty="0">
                <a:effectLst/>
              </a:rPr>
              <a:t>(krav for deltakelse på kampdagen)</a:t>
            </a:r>
          </a:p>
          <a:p>
            <a:r>
              <a:rPr lang="nb-NO" sz="2400" b="0" dirty="0">
                <a:effectLst/>
              </a:rPr>
              <a:t>Maks </a:t>
            </a:r>
            <a:r>
              <a:rPr lang="nb-NO" sz="2400" dirty="0"/>
              <a:t>2</a:t>
            </a:r>
            <a:r>
              <a:rPr lang="nb-NO" sz="2400" b="0" dirty="0">
                <a:effectLst/>
              </a:rPr>
              <a:t> lag pr. klubb pr. klasse</a:t>
            </a:r>
            <a:endParaRPr lang="nb-NO" sz="2400" dirty="0"/>
          </a:p>
          <a:p>
            <a:endParaRPr lang="nb-NO" sz="2400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40923F1-010A-B3D9-381A-0BEAA4A3EBD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634788" y="2187723"/>
            <a:ext cx="5697607" cy="3597780"/>
          </a:xfrm>
        </p:spPr>
        <p:txBody>
          <a:bodyPr>
            <a:normAutofit/>
          </a:bodyPr>
          <a:lstStyle/>
          <a:p>
            <a:r>
              <a:rPr lang="nb-NO" sz="2000" b="1" dirty="0"/>
              <a:t>Gjennomføring</a:t>
            </a:r>
          </a:p>
          <a:p>
            <a:pPr lvl="1"/>
            <a:r>
              <a:rPr lang="nb-NO" sz="2200" i="1" dirty="0"/>
              <a:t>1*17 minutters kamper</a:t>
            </a:r>
          </a:p>
          <a:p>
            <a:pPr lvl="1"/>
            <a:r>
              <a:rPr lang="nb-NO" sz="2200" i="1" dirty="0"/>
              <a:t>3-4 kamper pr. lag</a:t>
            </a:r>
          </a:p>
          <a:p>
            <a:pPr lvl="1"/>
            <a:r>
              <a:rPr lang="nb-NO" sz="2200" i="1" dirty="0"/>
              <a:t>Ulikt tema for kampdag til kampdag</a:t>
            </a:r>
          </a:p>
          <a:p>
            <a:pPr lvl="1"/>
            <a:r>
              <a:rPr lang="nb-NO" sz="2200" i="1" dirty="0"/>
              <a:t>Én spiller kan kun delta på ett lag</a:t>
            </a:r>
          </a:p>
          <a:p>
            <a:pPr lvl="1"/>
            <a:r>
              <a:rPr lang="nb-NO" sz="2200" i="1" dirty="0"/>
              <a:t>1 poeng for mål utenfor tema</a:t>
            </a:r>
          </a:p>
          <a:p>
            <a:pPr lvl="1"/>
            <a:r>
              <a:rPr lang="nb-NO" sz="2200" i="1" dirty="0"/>
              <a:t>2 og 3 poeng for mestring av tema som temaveileder avgjør</a:t>
            </a:r>
          </a:p>
          <a:p>
            <a:pPr lvl="1"/>
            <a:r>
              <a:rPr lang="nb-NO" sz="2200" i="1" dirty="0"/>
              <a:t>Dommere og trenere blir </a:t>
            </a:r>
            <a:r>
              <a:rPr lang="nb-NO" sz="2200" i="1" dirty="0" err="1"/>
              <a:t>coachet</a:t>
            </a:r>
            <a:r>
              <a:rPr lang="nb-NO" sz="2200" i="1" dirty="0"/>
              <a:t> før, under og etter kampdag.</a:t>
            </a:r>
          </a:p>
          <a:p>
            <a:pPr lvl="1"/>
            <a:endParaRPr lang="nb-NO" sz="2200" b="0" i="1" dirty="0">
              <a:effectLst/>
            </a:endParaRPr>
          </a:p>
          <a:p>
            <a:endParaRPr lang="nb-NO" sz="20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10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35B710A-996A-F850-5E40-79608BC5F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Tematurneringer - Tema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39BDFAC-8A0A-67FB-2F72-C0CF93762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863" y="2187723"/>
            <a:ext cx="4704618" cy="3904852"/>
          </a:xfrm>
        </p:spPr>
        <p:txBody>
          <a:bodyPr>
            <a:normAutofit/>
          </a:bodyPr>
          <a:lstStyle/>
          <a:p>
            <a:r>
              <a:rPr lang="nb-NO" sz="2400" b="0" dirty="0">
                <a:effectLst/>
              </a:rPr>
              <a:t>11-åringer</a:t>
            </a:r>
          </a:p>
          <a:p>
            <a:pPr lvl="1"/>
            <a:r>
              <a:rPr lang="nb-NO" sz="2200" b="0" dirty="0">
                <a:effectLst/>
              </a:rPr>
              <a:t>Utgruppert forsvar - høsten</a:t>
            </a:r>
          </a:p>
          <a:p>
            <a:pPr lvl="1"/>
            <a:r>
              <a:rPr lang="nb-NO" sz="2200" dirty="0"/>
              <a:t>Gjennombrudd - våren</a:t>
            </a:r>
            <a:endParaRPr lang="nb-NO" sz="2200" b="0" dirty="0">
              <a:effectLst/>
            </a:endParaRPr>
          </a:p>
          <a:p>
            <a:r>
              <a:rPr lang="nb-NO" sz="2400" b="0" dirty="0">
                <a:effectLst/>
              </a:rPr>
              <a:t>12-åringer</a:t>
            </a:r>
          </a:p>
          <a:p>
            <a:pPr lvl="1"/>
            <a:r>
              <a:rPr lang="nb-NO" sz="2200" dirty="0"/>
              <a:t>Utgruppert forsvar - høsten</a:t>
            </a:r>
          </a:p>
          <a:p>
            <a:pPr lvl="1"/>
            <a:r>
              <a:rPr lang="nb-NO" sz="2200" dirty="0"/>
              <a:t>Linjespill - våren</a:t>
            </a:r>
            <a:endParaRPr lang="nb-NO" sz="2200" b="0" dirty="0">
              <a:effectLst/>
            </a:endParaRPr>
          </a:p>
          <a:p>
            <a:pPr marL="0" indent="0">
              <a:buNone/>
            </a:pPr>
            <a:endParaRPr lang="nb-NO" sz="2400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40923F1-010A-B3D9-381A-0BEAA4A3EBD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634788" y="2187722"/>
            <a:ext cx="5697607" cy="4285905"/>
          </a:xfrm>
        </p:spPr>
        <p:txBody>
          <a:bodyPr>
            <a:normAutofit fontScale="77500" lnSpcReduction="20000"/>
          </a:bodyPr>
          <a:lstStyle/>
          <a:p>
            <a:r>
              <a:rPr lang="nb-NO" sz="2000" dirty="0"/>
              <a:t>Forsvar - tema for høsten</a:t>
            </a:r>
          </a:p>
          <a:p>
            <a:pPr lvl="1"/>
            <a:r>
              <a:rPr lang="nb-NO" dirty="0"/>
              <a:t>Utgruppert forsvar, </a:t>
            </a:r>
          </a:p>
          <a:p>
            <a:pPr lvl="2"/>
            <a:r>
              <a:rPr lang="nb-NO" dirty="0"/>
              <a:t>3 poeng ved kontring og mål som følge av </a:t>
            </a:r>
            <a:r>
              <a:rPr lang="nb-NO" dirty="0" err="1"/>
              <a:t>snapping</a:t>
            </a:r>
            <a:r>
              <a:rPr lang="nb-NO" dirty="0"/>
              <a:t> av ball eller fremprovosert feil.</a:t>
            </a:r>
          </a:p>
          <a:p>
            <a:pPr lvl="2"/>
            <a:r>
              <a:rPr lang="nb-NO" dirty="0"/>
              <a:t>2 poeng ved å snappe ball eller fremprovosere feil hos motstander</a:t>
            </a:r>
          </a:p>
          <a:p>
            <a:pPr lvl="2"/>
            <a:r>
              <a:rPr lang="nb-NO" dirty="0"/>
              <a:t>Angripende lag får igjen ball ved kontring.</a:t>
            </a:r>
          </a:p>
          <a:p>
            <a:pPr lvl="2"/>
            <a:r>
              <a:rPr lang="nb-NO" dirty="0"/>
              <a:t>1 poeng ved mål utenfor tema.</a:t>
            </a:r>
          </a:p>
          <a:p>
            <a:r>
              <a:rPr lang="nb-NO" sz="2000" dirty="0"/>
              <a:t>Angrep - tema for våren</a:t>
            </a:r>
          </a:p>
          <a:p>
            <a:pPr lvl="1"/>
            <a:r>
              <a:rPr lang="nb-NO" dirty="0"/>
              <a:t>Gjennombrudd</a:t>
            </a:r>
          </a:p>
          <a:p>
            <a:pPr lvl="2"/>
            <a:r>
              <a:rPr lang="nb-NO" dirty="0"/>
              <a:t>3 poeng ved gjennombrudd og mål fra 6 meter.</a:t>
            </a:r>
          </a:p>
          <a:p>
            <a:pPr lvl="2"/>
            <a:r>
              <a:rPr lang="nb-NO" dirty="0"/>
              <a:t>2 poeng ved gjennombrudd, men bom eller redning fra 6 meter.</a:t>
            </a:r>
          </a:p>
          <a:p>
            <a:pPr lvl="2"/>
            <a:r>
              <a:rPr lang="nb-NO" dirty="0"/>
              <a:t>1 poeng ved mål utenfor tema.</a:t>
            </a:r>
          </a:p>
          <a:p>
            <a:pPr lvl="1"/>
            <a:r>
              <a:rPr lang="nb-NO" dirty="0"/>
              <a:t>Linjespill (spiller i linjespillerposisjon)</a:t>
            </a:r>
          </a:p>
          <a:p>
            <a:pPr lvl="2"/>
            <a:r>
              <a:rPr lang="nb-NO" dirty="0"/>
              <a:t>3 poeng ved mål fra linjespiller (spiller i linjespillerposisjon) fra 6 meter.</a:t>
            </a:r>
          </a:p>
          <a:p>
            <a:pPr lvl="2"/>
            <a:r>
              <a:rPr lang="nb-NO" dirty="0"/>
              <a:t>2 poeng ved bom eller redning fra linjespiller (spiller i linjespillerposisjon) fra 6 meter.</a:t>
            </a:r>
          </a:p>
          <a:p>
            <a:pPr lvl="2"/>
            <a:r>
              <a:rPr lang="nb-NO" dirty="0"/>
              <a:t>2 poeng ved mål utført av annen spiller etter sperre fra linjespiller (spiller i linjespillerposisjon).</a:t>
            </a:r>
          </a:p>
          <a:p>
            <a:pPr lvl="2"/>
            <a:r>
              <a:rPr lang="nb-NO" dirty="0"/>
              <a:t>1 poeng ved mål utenfor tema.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91597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304EFA1-519B-3E40-9796-CB9F54C96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Eventuelt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C59EFE3-548E-40C0-8DB0-AB136A230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latin typeface="Metropolis"/>
              </a:rPr>
              <a:t>Seriereglement med viktige datoer og frister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7" name="Plassholder for innhold 6">
            <a:extLst>
              <a:ext uri="{FF2B5EF4-FFF2-40B4-BE49-F238E27FC236}">
                <a16:creationId xmlns:a16="http://schemas.microsoft.com/office/drawing/2014/main" id="{1AA71412-B94A-5ACD-4A9A-A69B7E1CD93F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/>
          <a:stretch>
            <a:fillRect/>
          </a:stretch>
        </p:blipFill>
        <p:spPr>
          <a:xfrm>
            <a:off x="6738171" y="1099588"/>
            <a:ext cx="3120531" cy="300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524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4110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304EFA1-519B-3E40-9796-CB9F54C96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Agenda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9EE9EF-E986-C545-9EA1-781FA9446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Velkommen</a:t>
            </a:r>
          </a:p>
          <a:p>
            <a:r>
              <a:rPr lang="nb-NO" dirty="0"/>
              <a:t>Avdelingsoppsett</a:t>
            </a:r>
          </a:p>
          <a:p>
            <a:r>
              <a:rPr lang="nb-NO" dirty="0"/>
              <a:t>NM Veteran</a:t>
            </a:r>
          </a:p>
          <a:p>
            <a:r>
              <a:rPr lang="nb-NO" dirty="0"/>
              <a:t>Lokale saker</a:t>
            </a:r>
          </a:p>
          <a:p>
            <a:r>
              <a:rPr lang="nb-NO" dirty="0" err="1"/>
              <a:t>Aktivitetsserie</a:t>
            </a:r>
            <a:r>
              <a:rPr lang="nb-NO" dirty="0"/>
              <a:t> senior</a:t>
            </a:r>
          </a:p>
          <a:p>
            <a:r>
              <a:rPr lang="nb-NO" dirty="0"/>
              <a:t>Tematurneringer J/G 11 og 12 år</a:t>
            </a:r>
          </a:p>
          <a:p>
            <a:r>
              <a:rPr lang="nb-NO" dirty="0"/>
              <a:t>Eventuelt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11220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F80FFA1-0DD6-3A5B-93F7-6009024B4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LOKALE SAKER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F3C5DFC-65F9-E663-ED86-E800C3C57D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05801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E90F6E-4C74-784D-B9FB-45DCEBC07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905" y="141889"/>
            <a:ext cx="9236242" cy="1325563"/>
          </a:xfrm>
        </p:spPr>
        <p:txBody>
          <a:bodyPr/>
          <a:lstStyle/>
          <a:p>
            <a:r>
              <a:rPr lang="nb-NO" dirty="0"/>
              <a:t>Kast ballen 	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189E61D-BC93-C9D6-3B6B-3497F8EFC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48014" y="-31531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4AD0988-E0B9-DD88-D614-7A8D703F2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5075" y="189813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5" name="Plassholder for innhold 4">
            <a:extLst>
              <a:ext uri="{FF2B5EF4-FFF2-40B4-BE49-F238E27FC236}">
                <a16:creationId xmlns:a16="http://schemas.microsoft.com/office/drawing/2014/main" id="{96A4BBFC-92CE-328C-21B9-3057F54218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530056"/>
              </p:ext>
            </p:extLst>
          </p:nvPr>
        </p:nvGraphicFramePr>
        <p:xfrm>
          <a:off x="900113" y="1153511"/>
          <a:ext cx="10391774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5887">
                  <a:extLst>
                    <a:ext uri="{9D8B030D-6E8A-4147-A177-3AD203B41FA5}">
                      <a16:colId xmlns:a16="http://schemas.microsoft.com/office/drawing/2014/main" val="3320002882"/>
                    </a:ext>
                  </a:extLst>
                </a:gridCol>
                <a:gridCol w="5195887">
                  <a:extLst>
                    <a:ext uri="{9D8B030D-6E8A-4147-A177-3AD203B41FA5}">
                      <a16:colId xmlns:a16="http://schemas.microsoft.com/office/drawing/2014/main" val="1936098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Skole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Klubb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326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/>
                        <a:t>Steinerskolen i Tromsø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Tromsø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785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/>
                        <a:t>Gyllenborg skole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Tromsø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483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 err="1"/>
                        <a:t>Skittenelv</a:t>
                      </a:r>
                      <a:r>
                        <a:rPr lang="nb-NO" sz="1800" dirty="0"/>
                        <a:t> skole og barnehage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Bravo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531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 err="1"/>
                        <a:t>Lunheim</a:t>
                      </a:r>
                      <a:r>
                        <a:rPr lang="nb-NO" sz="1800" dirty="0"/>
                        <a:t> skole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Bravo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862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/>
                        <a:t>Ramfjord skole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Bravo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519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 err="1"/>
                        <a:t>Slettaelva</a:t>
                      </a:r>
                      <a:r>
                        <a:rPr lang="nb-NO" sz="1800" dirty="0"/>
                        <a:t> skole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Kvaløya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483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/>
                        <a:t>Kaldfjord skole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Kvaløya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465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/>
                        <a:t>Vannøy oppvekstsenter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Kvaløya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041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/>
                        <a:t>Indre Kåfjord </a:t>
                      </a:r>
                      <a:r>
                        <a:rPr lang="nb-NO" sz="1800" dirty="0" err="1"/>
                        <a:t>barne</a:t>
                      </a:r>
                      <a:r>
                        <a:rPr lang="nb-NO" sz="1800" dirty="0"/>
                        <a:t> - og ungdomsskole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Nordreisa?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36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/>
                        <a:t>Moan skole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Nordreisa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296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dirty="0"/>
                        <a:t>Finnsnes barneskole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Eventyrøya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8051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Sørreisa barne- og ungdomsskole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Sørreisa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52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Salangen skole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Sørreisa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785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Montessoriskolen Morgan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466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833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2DB4C45-BEA0-BF03-649D-6DE1365C7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Lokale saker	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6E00FC2-D898-48D0-BC4D-BD72661E9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Hvilke forventninger har dere klubbene til sonekontakten? </a:t>
            </a:r>
          </a:p>
          <a:p>
            <a:r>
              <a:rPr lang="nb-NO" dirty="0" err="1"/>
              <a:t>Disp</a:t>
            </a:r>
            <a:r>
              <a:rPr lang="nb-NO" dirty="0"/>
              <a:t>-søknader </a:t>
            </a:r>
          </a:p>
          <a:p>
            <a:r>
              <a:rPr lang="nb-NO" dirty="0"/>
              <a:t>Trenerutdanning</a:t>
            </a:r>
          </a:p>
          <a:p>
            <a:r>
              <a:rPr lang="nb-NO" dirty="0"/>
              <a:t>Rema 1000 håndballskole </a:t>
            </a:r>
          </a:p>
          <a:p>
            <a:pPr lvl="1"/>
            <a:r>
              <a:rPr lang="nb-NO" dirty="0"/>
              <a:t>6-12 år</a:t>
            </a:r>
          </a:p>
          <a:p>
            <a:pPr lvl="1"/>
            <a:r>
              <a:rPr lang="nb-NO" dirty="0"/>
              <a:t>Høstferie</a:t>
            </a:r>
          </a:p>
          <a:p>
            <a:pPr lvl="1"/>
            <a:r>
              <a:rPr lang="nb-NO" dirty="0"/>
              <a:t>Søknadsfrist 9 juni</a:t>
            </a:r>
          </a:p>
          <a:p>
            <a:pPr lvl="1"/>
            <a:r>
              <a:rPr lang="nb-NO" dirty="0"/>
              <a:t>Mer info på </a:t>
            </a:r>
            <a:r>
              <a:rPr lang="nb-NO" dirty="0" err="1"/>
              <a:t>handball.no</a:t>
            </a:r>
            <a:endParaRPr lang="nb-NO" dirty="0"/>
          </a:p>
          <a:p>
            <a:pPr marL="457200" lvl="1" indent="0">
              <a:buNone/>
            </a:pPr>
            <a:endParaRPr lang="nb-NO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01676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F80FFA1-0DD6-3A5B-93F7-6009024B4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Aktivitetsserie</a:t>
            </a:r>
            <a:r>
              <a:rPr lang="nb-NO" dirty="0"/>
              <a:t> senior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F3C5DFC-65F9-E663-ED86-E800C3C57D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6593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A3EF7A27-AE37-60F2-350E-82A9FCDE6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Aktivitetsserie</a:t>
            </a:r>
            <a:r>
              <a:rPr lang="nb-NO" dirty="0"/>
              <a:t> senior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C2A3A9E3-01EF-A62D-C539-391F64F8F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b="1" dirty="0"/>
              <a:t>Påmeldingsfrist 15. september 2024</a:t>
            </a:r>
          </a:p>
          <a:p>
            <a:r>
              <a:rPr lang="nb-NO" dirty="0"/>
              <a:t>Klubb gjennomfører påmelding i </a:t>
            </a:r>
            <a:r>
              <a:rPr lang="nb-NO" dirty="0" err="1"/>
              <a:t>turneringsadmin</a:t>
            </a:r>
            <a:r>
              <a:rPr lang="nb-NO" dirty="0"/>
              <a:t> (</a:t>
            </a:r>
            <a:r>
              <a:rPr lang="nb-NO" dirty="0" err="1"/>
              <a:t>ta.nif.no</a:t>
            </a:r>
            <a:r>
              <a:rPr lang="nb-NO" dirty="0"/>
              <a:t>)</a:t>
            </a:r>
          </a:p>
          <a:p>
            <a:r>
              <a:rPr lang="nb-NO" dirty="0"/>
              <a:t>Antall påmeldte lag er avgjørende for følgende:</a:t>
            </a:r>
          </a:p>
          <a:p>
            <a:pPr lvl="1"/>
            <a:r>
              <a:rPr lang="nb-NO" dirty="0"/>
              <a:t>Spilletid (det vil uansett være redusert spilletid).</a:t>
            </a:r>
          </a:p>
          <a:p>
            <a:pPr lvl="1"/>
            <a:r>
              <a:rPr lang="nb-NO" dirty="0"/>
              <a:t>Arrangementene berammes til enten ukedag eller helg.</a:t>
            </a:r>
          </a:p>
          <a:p>
            <a:pPr lvl="1"/>
            <a:r>
              <a:rPr lang="nb-NO" dirty="0"/>
              <a:t>Geografi, halltilgjengelighet og ønsker vil påvirke gjennomføringen.</a:t>
            </a:r>
          </a:p>
          <a:p>
            <a:r>
              <a:rPr lang="nb-NO" dirty="0"/>
              <a:t>Minimum 2 kamper pr. lag pr. arrangement.</a:t>
            </a:r>
          </a:p>
          <a:p>
            <a:r>
              <a:rPr lang="nb-NO" dirty="0"/>
              <a:t>Alle spillere over 16 år kan delta.</a:t>
            </a:r>
          </a:p>
          <a:p>
            <a:r>
              <a:rPr lang="nb-NO" dirty="0"/>
              <a:t>Alle spillere må betale lisens før deltakelse (</a:t>
            </a:r>
            <a:r>
              <a:rPr lang="nb-NO" dirty="0" err="1"/>
              <a:t>NHFs</a:t>
            </a:r>
            <a:r>
              <a:rPr lang="nb-NO" dirty="0"/>
              <a:t> lisensreglement følges).</a:t>
            </a:r>
          </a:p>
          <a:p>
            <a:r>
              <a:rPr lang="nb-NO" dirty="0"/>
              <a:t>Spillere kan delta på tvers av klubbtilhørighet.</a:t>
            </a:r>
          </a:p>
          <a:p>
            <a:r>
              <a:rPr lang="nb-NO" dirty="0"/>
              <a:t>Det er ingen begrensning på deltakerberettigelse mellom klubbens seniorlag.</a:t>
            </a:r>
          </a:p>
        </p:txBody>
      </p:sp>
    </p:spTree>
    <p:extLst>
      <p:ext uri="{BB962C8B-B14F-4D97-AF65-F5344CB8AC3E}">
        <p14:creationId xmlns:p14="http://schemas.microsoft.com/office/powerpoint/2010/main" val="3501879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1ED3CE-6BBE-9EEE-23D3-ABFC4BFFE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Aktivitetsserie</a:t>
            </a:r>
            <a:r>
              <a:rPr lang="nb-NO" dirty="0"/>
              <a:t> senior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3F3342E-DCCA-F66A-DADF-70970E6A0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nb-NO" i="0" dirty="0">
                <a:solidFill>
                  <a:schemeClr val="tx1"/>
                </a:solidFill>
                <a:effectLst/>
                <a:latin typeface="SourceSansPro"/>
              </a:rPr>
              <a:t>Påmelding</a:t>
            </a:r>
          </a:p>
          <a:p>
            <a:pPr lvl="1"/>
            <a:r>
              <a:rPr lang="nb-NO" dirty="0">
                <a:solidFill>
                  <a:schemeClr val="tx1"/>
                </a:solidFill>
                <a:latin typeface="SourceSansPro"/>
              </a:rPr>
              <a:t>Menn</a:t>
            </a:r>
          </a:p>
          <a:p>
            <a:pPr lvl="2"/>
            <a:r>
              <a:rPr lang="nb-NO" dirty="0">
                <a:solidFill>
                  <a:schemeClr val="tx1"/>
                </a:solidFill>
                <a:latin typeface="SourceSansPro"/>
              </a:rPr>
              <a:t>Nord-Norge: Alta, Vadsø</a:t>
            </a:r>
          </a:p>
          <a:p>
            <a:pPr lvl="1"/>
            <a:r>
              <a:rPr lang="nb-NO" i="0" dirty="0">
                <a:solidFill>
                  <a:schemeClr val="tx1"/>
                </a:solidFill>
                <a:effectLst/>
                <a:latin typeface="SourceSansPro"/>
              </a:rPr>
              <a:t>Kvinner</a:t>
            </a:r>
          </a:p>
          <a:p>
            <a:pPr lvl="2"/>
            <a:r>
              <a:rPr lang="nb-NO" dirty="0">
                <a:solidFill>
                  <a:schemeClr val="tx1"/>
                </a:solidFill>
                <a:latin typeface="SourceSansPro"/>
              </a:rPr>
              <a:t>ANEO: Ålen, Aure</a:t>
            </a:r>
            <a:endParaRPr lang="nb-NO" i="0" dirty="0">
              <a:solidFill>
                <a:schemeClr val="tx1"/>
              </a:solidFill>
              <a:effectLst/>
              <a:latin typeface="SourceSansPro"/>
            </a:endParaRPr>
          </a:p>
          <a:p>
            <a:endParaRPr lang="nb-N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668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F80FFA1-0DD6-3A5B-93F7-6009024B4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8800" dirty="0"/>
              <a:t>TEMATURNERINGER 11 og 12 år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F3C5DFC-65F9-E663-ED86-E800C3C57D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3097366"/>
      </p:ext>
    </p:extLst>
  </p:cSld>
  <p:clrMapOvr>
    <a:masterClrMapping/>
  </p:clrMapOvr>
</p:sld>
</file>

<file path=ppt/theme/theme1.xml><?xml version="1.0" encoding="utf-8"?>
<a:theme xmlns:a="http://schemas.openxmlformats.org/drawingml/2006/main" name="Intro">
  <a:themeElements>
    <a:clrScheme name="NHF">
      <a:dk1>
        <a:srgbClr val="001E5F"/>
      </a:dk1>
      <a:lt1>
        <a:srgbClr val="FFFFFF"/>
      </a:lt1>
      <a:dk2>
        <a:srgbClr val="000E59"/>
      </a:dk2>
      <a:lt2>
        <a:srgbClr val="D7D7D7"/>
      </a:lt2>
      <a:accent1>
        <a:srgbClr val="F53241"/>
      </a:accent1>
      <a:accent2>
        <a:srgbClr val="00C3FF"/>
      </a:accent2>
      <a:accent3>
        <a:srgbClr val="0078FF"/>
      </a:accent3>
      <a:accent4>
        <a:srgbClr val="9047FF"/>
      </a:accent4>
      <a:accent5>
        <a:srgbClr val="FFA500"/>
      </a:accent5>
      <a:accent6>
        <a:srgbClr val="7BC144"/>
      </a:accent6>
      <a:hlink>
        <a:srgbClr val="F53241"/>
      </a:hlink>
      <a:folHlink>
        <a:srgbClr val="9B9B9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2" id="{C5CE41C0-A28E-6642-80F1-36C2B33568BC}" vid="{833981D8-BF4D-324A-9B04-F7E6158795EF}"/>
    </a:ext>
  </a:extLst>
</a:theme>
</file>

<file path=ppt/theme/theme2.xml><?xml version="1.0" encoding="utf-8"?>
<a:theme xmlns:a="http://schemas.openxmlformats.org/drawingml/2006/main" name="Innhold">
  <a:themeElements>
    <a:clrScheme name="NHF">
      <a:dk1>
        <a:srgbClr val="001E5F"/>
      </a:dk1>
      <a:lt1>
        <a:srgbClr val="FFFFFF"/>
      </a:lt1>
      <a:dk2>
        <a:srgbClr val="000E59"/>
      </a:dk2>
      <a:lt2>
        <a:srgbClr val="D7D7D7"/>
      </a:lt2>
      <a:accent1>
        <a:srgbClr val="F53241"/>
      </a:accent1>
      <a:accent2>
        <a:srgbClr val="00C3FF"/>
      </a:accent2>
      <a:accent3>
        <a:srgbClr val="0078FF"/>
      </a:accent3>
      <a:accent4>
        <a:srgbClr val="9047FF"/>
      </a:accent4>
      <a:accent5>
        <a:srgbClr val="FFA500"/>
      </a:accent5>
      <a:accent6>
        <a:srgbClr val="7BC144"/>
      </a:accent6>
      <a:hlink>
        <a:srgbClr val="F53241"/>
      </a:hlink>
      <a:folHlink>
        <a:srgbClr val="9B9B9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2" id="{C5CE41C0-A28E-6642-80F1-36C2B33568BC}" vid="{3808BE75-E7E8-D542-88B7-BE10FDBB277B}"/>
    </a:ext>
  </a:extLst>
</a:theme>
</file>

<file path=ppt/theme/theme3.xml><?xml version="1.0" encoding="utf-8"?>
<a:theme xmlns:a="http://schemas.openxmlformats.org/drawingml/2006/main" name="Bilder">
  <a:themeElements>
    <a:clrScheme name="NHF">
      <a:dk1>
        <a:srgbClr val="001E5F"/>
      </a:dk1>
      <a:lt1>
        <a:srgbClr val="FFFFFF"/>
      </a:lt1>
      <a:dk2>
        <a:srgbClr val="000E59"/>
      </a:dk2>
      <a:lt2>
        <a:srgbClr val="D7D7D7"/>
      </a:lt2>
      <a:accent1>
        <a:srgbClr val="F53241"/>
      </a:accent1>
      <a:accent2>
        <a:srgbClr val="00C3FF"/>
      </a:accent2>
      <a:accent3>
        <a:srgbClr val="0078FF"/>
      </a:accent3>
      <a:accent4>
        <a:srgbClr val="9047FF"/>
      </a:accent4>
      <a:accent5>
        <a:srgbClr val="FFA500"/>
      </a:accent5>
      <a:accent6>
        <a:srgbClr val="7BC144"/>
      </a:accent6>
      <a:hlink>
        <a:srgbClr val="F53241"/>
      </a:hlink>
      <a:folHlink>
        <a:srgbClr val="9B9B9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2" id="{C5CE41C0-A28E-6642-80F1-36C2B33568BC}" vid="{D3AF1BDB-82C3-BC4D-B4A5-8B2034804EAC}"/>
    </a:ext>
  </a:extLst>
</a:theme>
</file>

<file path=ppt/theme/theme4.xml><?xml version="1.0" encoding="utf-8"?>
<a:theme xmlns:a="http://schemas.openxmlformats.org/drawingml/2006/main" name="Partnerskap">
  <a:themeElements>
    <a:clrScheme name="NHF">
      <a:dk1>
        <a:srgbClr val="001E5F"/>
      </a:dk1>
      <a:lt1>
        <a:srgbClr val="FFFFFF"/>
      </a:lt1>
      <a:dk2>
        <a:srgbClr val="000E59"/>
      </a:dk2>
      <a:lt2>
        <a:srgbClr val="D7D7D7"/>
      </a:lt2>
      <a:accent1>
        <a:srgbClr val="F53241"/>
      </a:accent1>
      <a:accent2>
        <a:srgbClr val="00C3FF"/>
      </a:accent2>
      <a:accent3>
        <a:srgbClr val="0078FF"/>
      </a:accent3>
      <a:accent4>
        <a:srgbClr val="9047FF"/>
      </a:accent4>
      <a:accent5>
        <a:srgbClr val="FFA500"/>
      </a:accent5>
      <a:accent6>
        <a:srgbClr val="7BC144"/>
      </a:accent6>
      <a:hlink>
        <a:srgbClr val="F53241"/>
      </a:hlink>
      <a:folHlink>
        <a:srgbClr val="9B9B9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2" id="{C5CE41C0-A28E-6642-80F1-36C2B33568BC}" vid="{E52FF177-4CC4-A14C-A869-FD0C3154BF7B}"/>
    </a:ext>
  </a:extLst>
</a:theme>
</file>

<file path=ppt/theme/theme5.xml><?xml version="1.0" encoding="utf-8"?>
<a:theme xmlns:a="http://schemas.openxmlformats.org/drawingml/2006/main" name="Logoslides">
  <a:themeElements>
    <a:clrScheme name="NHF">
      <a:dk1>
        <a:srgbClr val="001E5F"/>
      </a:dk1>
      <a:lt1>
        <a:srgbClr val="FFFFFF"/>
      </a:lt1>
      <a:dk2>
        <a:srgbClr val="000E59"/>
      </a:dk2>
      <a:lt2>
        <a:srgbClr val="D7D7D7"/>
      </a:lt2>
      <a:accent1>
        <a:srgbClr val="F53241"/>
      </a:accent1>
      <a:accent2>
        <a:srgbClr val="00C3FF"/>
      </a:accent2>
      <a:accent3>
        <a:srgbClr val="0078FF"/>
      </a:accent3>
      <a:accent4>
        <a:srgbClr val="9047FF"/>
      </a:accent4>
      <a:accent5>
        <a:srgbClr val="FFA500"/>
      </a:accent5>
      <a:accent6>
        <a:srgbClr val="7BC144"/>
      </a:accent6>
      <a:hlink>
        <a:srgbClr val="F53241"/>
      </a:hlink>
      <a:folHlink>
        <a:srgbClr val="9B9B9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2" id="{C5CE41C0-A28E-6642-80F1-36C2B33568BC}" vid="{B8A4427A-030E-7A44-AABF-3948864B85E9}"/>
    </a:ext>
  </a:extLst>
</a:theme>
</file>

<file path=ppt/theme/theme6.xml><?xml version="1.0" encoding="utf-8"?>
<a:theme xmlns:a="http://schemas.openxmlformats.org/drawingml/2006/main" name="Mønster">
  <a:themeElements>
    <a:clrScheme name="NHF">
      <a:dk1>
        <a:srgbClr val="001E5F"/>
      </a:dk1>
      <a:lt1>
        <a:srgbClr val="FFFFFF"/>
      </a:lt1>
      <a:dk2>
        <a:srgbClr val="000E59"/>
      </a:dk2>
      <a:lt2>
        <a:srgbClr val="D7D7D7"/>
      </a:lt2>
      <a:accent1>
        <a:srgbClr val="F53241"/>
      </a:accent1>
      <a:accent2>
        <a:srgbClr val="00C3FF"/>
      </a:accent2>
      <a:accent3>
        <a:srgbClr val="0078FF"/>
      </a:accent3>
      <a:accent4>
        <a:srgbClr val="9047FF"/>
      </a:accent4>
      <a:accent5>
        <a:srgbClr val="FFA500"/>
      </a:accent5>
      <a:accent6>
        <a:srgbClr val="7BC144"/>
      </a:accent6>
      <a:hlink>
        <a:srgbClr val="F53241"/>
      </a:hlink>
      <a:folHlink>
        <a:srgbClr val="9B9B9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2" id="{C5CE41C0-A28E-6642-80F1-36C2B33568BC}" vid="{D1608AEB-BB2B-9746-A62C-7BE16646BDA3}"/>
    </a:ext>
  </a:extLst>
</a:theme>
</file>

<file path=ppt/theme/theme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55E16FC202DF644817A8A7C4E27517A" ma:contentTypeVersion="17" ma:contentTypeDescription="Opprett et nytt dokument." ma:contentTypeScope="" ma:versionID="fba93856f87c2fb5c95ef2deaea33c8b">
  <xsd:schema xmlns:xsd="http://www.w3.org/2001/XMLSchema" xmlns:xs="http://www.w3.org/2001/XMLSchema" xmlns:p="http://schemas.microsoft.com/office/2006/metadata/properties" xmlns:ns2="0efe4106-2dfe-406c-bb0a-c31ba9eff635" xmlns:ns3="edfc1f06-fc9d-4b2d-9c4a-6de64f3786b8" xmlns:ns4="9e538389-cabc-4d4e-918a-8beb7ac0ecaa" targetNamespace="http://schemas.microsoft.com/office/2006/metadata/properties" ma:root="true" ma:fieldsID="ba258289986de39b281f7470d73df52f" ns2:_="" ns3:_="" ns4:_="">
    <xsd:import namespace="0efe4106-2dfe-406c-bb0a-c31ba9eff635"/>
    <xsd:import namespace="edfc1f06-fc9d-4b2d-9c4a-6de64f3786b8"/>
    <xsd:import namespace="9e538389-cabc-4d4e-918a-8beb7ac0ec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MediaServiceObjectDetectorVersions" minOccurs="0"/>
                <xsd:element ref="ns2:lcf76f155ced4ddcb4097134ff3c332f" minOccurs="0"/>
                <xsd:element ref="ns4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fe4106-2dfe-406c-bb0a-c31ba9eff6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7c35df68-1123-4a3a-b80a-3e4e7d44f2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c1f06-fc9d-4b2d-9c4a-6de64f3786b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538389-cabc-4d4e-918a-8beb7ac0eca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74b92ffb-70c0-413c-9fdc-373a8c834391}" ma:internalName="TaxCatchAll" ma:showField="CatchAllData" ma:web="edfc1f06-fc9d-4b2d-9c4a-6de64f3786b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efe4106-2dfe-406c-bb0a-c31ba9eff635">
      <Terms xmlns="http://schemas.microsoft.com/office/infopath/2007/PartnerControls"/>
    </lcf76f155ced4ddcb4097134ff3c332f>
    <TaxCatchAll xmlns="9e538389-cabc-4d4e-918a-8beb7ac0ecaa" xsi:nil="true"/>
  </documentManagement>
</p:properties>
</file>

<file path=customXml/itemProps1.xml><?xml version="1.0" encoding="utf-8"?>
<ds:datastoreItem xmlns:ds="http://schemas.openxmlformats.org/officeDocument/2006/customXml" ds:itemID="{EBBA7A07-D635-4F27-BAE4-8C660873F9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fe4106-2dfe-406c-bb0a-c31ba9eff635"/>
    <ds:schemaRef ds:uri="edfc1f06-fc9d-4b2d-9c4a-6de64f3786b8"/>
    <ds:schemaRef ds:uri="9e538389-cabc-4d4e-918a-8beb7ac0ec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F7CC51-6463-4979-AD5C-7E4C59BF4D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CDAA0E-41F8-4777-BB99-189EB13321B8}">
  <ds:schemaRefs>
    <ds:schemaRef ds:uri="http://schemas.microsoft.com/office/2006/metadata/properties"/>
    <ds:schemaRef ds:uri="http://schemas.microsoft.com/office/infopath/2007/PartnerControls"/>
    <ds:schemaRef ds:uri="0efe4106-2dfe-406c-bb0a-c31ba9eff635"/>
    <ds:schemaRef ds:uri="9e538389-cabc-4d4e-918a-8beb7ac0eca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Intro</Template>
  <TotalTime>264</TotalTime>
  <Words>638</Words>
  <Application>Microsoft Macintosh PowerPoint</Application>
  <PresentationFormat>Widescreen</PresentationFormat>
  <Paragraphs>133</Paragraphs>
  <Slides>14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9</vt:i4>
      </vt:variant>
      <vt:variant>
        <vt:lpstr>Tema</vt:lpstr>
      </vt:variant>
      <vt:variant>
        <vt:i4>6</vt:i4>
      </vt:variant>
      <vt:variant>
        <vt:lpstr>Lysbildetitler</vt:lpstr>
      </vt:variant>
      <vt:variant>
        <vt:i4>14</vt:i4>
      </vt:variant>
    </vt:vector>
  </HeadingPairs>
  <TitlesOfParts>
    <vt:vector size="29" baseType="lpstr">
      <vt:lpstr>Akkurat Bold</vt:lpstr>
      <vt:lpstr>Akkurat Regular</vt:lpstr>
      <vt:lpstr>Arial</vt:lpstr>
      <vt:lpstr>Calibri</vt:lpstr>
      <vt:lpstr>FK Screamer Bold</vt:lpstr>
      <vt:lpstr>Metropolis</vt:lpstr>
      <vt:lpstr>Metropolis Light</vt:lpstr>
      <vt:lpstr>Metropolis Semi Bold</vt:lpstr>
      <vt:lpstr>SourceSansPro</vt:lpstr>
      <vt:lpstr>Intro</vt:lpstr>
      <vt:lpstr>Innhold</vt:lpstr>
      <vt:lpstr>Bilder</vt:lpstr>
      <vt:lpstr>Partnerskap</vt:lpstr>
      <vt:lpstr>Logoslides</vt:lpstr>
      <vt:lpstr>Mønster</vt:lpstr>
      <vt:lpstr>Avdelingsoppsettsmøte  MAI 2024</vt:lpstr>
      <vt:lpstr>Agenda</vt:lpstr>
      <vt:lpstr>LOKALE SAKER</vt:lpstr>
      <vt:lpstr>Kast ballen  </vt:lpstr>
      <vt:lpstr>Lokale saker </vt:lpstr>
      <vt:lpstr>Aktivitetsserie senior</vt:lpstr>
      <vt:lpstr>Aktivitetsserie senior</vt:lpstr>
      <vt:lpstr>Aktivitetsserie senior </vt:lpstr>
      <vt:lpstr>TEMATURNERINGER 11 og 12 år</vt:lpstr>
      <vt:lpstr>Tematurneringer - Info</vt:lpstr>
      <vt:lpstr>Tematurneringer - Gjennomføring</vt:lpstr>
      <vt:lpstr>Tematurneringer - Tema</vt:lpstr>
      <vt:lpstr>Eventuelt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Valstad, Kristian</dc:creator>
  <cp:lastModifiedBy>Rognmo, Mari Kojen</cp:lastModifiedBy>
  <cp:revision>17</cp:revision>
  <dcterms:created xsi:type="dcterms:W3CDTF">2023-05-05T11:59:39Z</dcterms:created>
  <dcterms:modified xsi:type="dcterms:W3CDTF">2024-06-11T12:39:42Z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0x010100C55E16FC202DF644817A8A7C4E27517A</vt:lpwstr>
  </property>
</Properties>
</file>