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  <p:sldMasterId id="2147483725" r:id="rId6"/>
    <p:sldMasterId id="2147483771" r:id="rId7"/>
    <p:sldMasterId id="2147483782" r:id="rId8"/>
    <p:sldMasterId id="2147483751" r:id="rId9"/>
  </p:sldMasterIdLst>
  <p:notesMasterIdLst>
    <p:notesMasterId r:id="rId24"/>
  </p:notesMasterIdLst>
  <p:sldIdLst>
    <p:sldId id="263" r:id="rId10"/>
    <p:sldId id="261" r:id="rId11"/>
    <p:sldId id="633" r:id="rId12"/>
    <p:sldId id="2207" r:id="rId13"/>
    <p:sldId id="2208" r:id="rId14"/>
    <p:sldId id="2199" r:id="rId15"/>
    <p:sldId id="2204" r:id="rId16"/>
    <p:sldId id="2205" r:id="rId17"/>
    <p:sldId id="2201" r:id="rId18"/>
    <p:sldId id="271" r:id="rId19"/>
    <p:sldId id="272" r:id="rId20"/>
    <p:sldId id="273" r:id="rId21"/>
    <p:sldId id="278" r:id="rId22"/>
    <p:sldId id="630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841-EB8E-47A3-8F56-F6D40AA451A0}" v="28" dt="2024-05-14T10:28:15.97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4971-F4C5-D74D-AD98-AFF9EAA67AAE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5F79-B442-6444-A2C1-574DFECC6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43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3.ti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HF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95BB778-06B0-E1C5-415A-A1E56A3A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5B6CFB2-6CA7-110F-ACB0-5F1DEDD2F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670" y="2086608"/>
            <a:ext cx="5350660" cy="26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Kapitteltittel – To 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3108682F-FB09-9B80-F721-472CAE165D5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60145" y="6276140"/>
            <a:ext cx="2743200" cy="365125"/>
          </a:xfrm>
        </p:spPr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93717046-1844-1747-FD05-E83208E7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345" y="6276140"/>
            <a:ext cx="432275" cy="365125"/>
          </a:xfrm>
        </p:spPr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15B63A2-1E9E-7A05-2775-2E0CA8784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97699"/>
            <a:ext cx="10515600" cy="2357206"/>
          </a:xfrm>
        </p:spPr>
        <p:txBody>
          <a:bodyPr anchor="t">
            <a:noAutofit/>
          </a:bodyPr>
          <a:lstStyle>
            <a:lvl1pPr algn="ctr"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1FEE3FD5-05C5-9DF7-1E5A-86E87AA2B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9" y="4457053"/>
            <a:ext cx="5257801" cy="472991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ED1E1F5-C7ED-DA4F-D525-E4182330E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A5FFC-32CB-43EB-AA8F-A3304979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54" y="2249550"/>
            <a:ext cx="10392102" cy="3702115"/>
          </a:xfrm>
        </p:spPr>
        <p:txBody>
          <a:bodyPr/>
          <a:lstStyle>
            <a:lvl1pPr>
              <a:defRPr>
                <a:solidFill>
                  <a:schemeClr val="dk2"/>
                </a:solidFill>
                <a:latin typeface="+mj-lt"/>
              </a:defRPr>
            </a:lvl1pPr>
            <a:lvl2pPr>
              <a:defRPr>
                <a:solidFill>
                  <a:schemeClr val="dk2"/>
                </a:solidFill>
                <a:latin typeface="+mj-lt"/>
              </a:defRPr>
            </a:lvl2pPr>
            <a:lvl3pPr>
              <a:defRPr>
                <a:solidFill>
                  <a:schemeClr val="dk2"/>
                </a:solidFill>
                <a:latin typeface="+mj-lt"/>
              </a:defRPr>
            </a:lvl3pPr>
            <a:lvl4pPr>
              <a:defRPr>
                <a:solidFill>
                  <a:schemeClr val="dk2"/>
                </a:solidFill>
                <a:latin typeface="+mj-lt"/>
              </a:defRPr>
            </a:lvl4pPr>
            <a:lvl5pPr>
              <a:defRPr>
                <a:solidFill>
                  <a:schemeClr val="dk2"/>
                </a:solidFill>
                <a:latin typeface="+mj-lt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00E571B-7B55-C242-8FAA-514288AA27B8}"/>
              </a:ext>
            </a:extLst>
          </p:cNvPr>
          <p:cNvSpPr/>
          <p:nvPr userDrawn="1"/>
        </p:nvSpPr>
        <p:spPr>
          <a:xfrm>
            <a:off x="762441" y="6135914"/>
            <a:ext cx="10905471" cy="4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1A5CE5F-F653-8145-B412-7C8311B1E97E}"/>
              </a:ext>
            </a:extLst>
          </p:cNvPr>
          <p:cNvSpPr/>
          <p:nvPr userDrawn="1"/>
        </p:nvSpPr>
        <p:spPr>
          <a:xfrm>
            <a:off x="8693700" y="6100718"/>
            <a:ext cx="2565940" cy="42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5787D4B-8900-024E-95BC-CD52D5BA65C9}"/>
              </a:ext>
            </a:extLst>
          </p:cNvPr>
          <p:cNvSpPr/>
          <p:nvPr userDrawn="1"/>
        </p:nvSpPr>
        <p:spPr>
          <a:xfrm>
            <a:off x="762441" y="6135914"/>
            <a:ext cx="10905471" cy="4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pic>
        <p:nvPicPr>
          <p:cNvPr id="30" name="Grafikk 29">
            <a:extLst>
              <a:ext uri="{FF2B5EF4-FFF2-40B4-BE49-F238E27FC236}">
                <a16:creationId xmlns:a16="http://schemas.microsoft.com/office/drawing/2014/main" id="{B9D25FF5-1EF9-704D-B4B9-9C9739E987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653" y="6012599"/>
            <a:ext cx="1478648" cy="73958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78AD5141-F6BE-B349-B0A2-0A340CF6CD3A}"/>
              </a:ext>
            </a:extLst>
          </p:cNvPr>
          <p:cNvSpPr/>
          <p:nvPr userDrawn="1"/>
        </p:nvSpPr>
        <p:spPr>
          <a:xfrm>
            <a:off x="8693700" y="6100718"/>
            <a:ext cx="2565940" cy="42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469DF14-84AF-9148-BDD6-952370412445}"/>
              </a:ext>
            </a:extLst>
          </p:cNvPr>
          <p:cNvSpPr/>
          <p:nvPr userDrawn="1"/>
        </p:nvSpPr>
        <p:spPr>
          <a:xfrm>
            <a:off x="762441" y="6135914"/>
            <a:ext cx="10905471" cy="4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65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465A243E-52BF-394D-AFD9-8D0C01679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653" y="6012599"/>
            <a:ext cx="1478648" cy="73958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E292A40-A5BE-AA4A-BE0F-11718647D0F9}"/>
              </a:ext>
            </a:extLst>
          </p:cNvPr>
          <p:cNvSpPr txBox="1"/>
          <p:nvPr userDrawn="1"/>
        </p:nvSpPr>
        <p:spPr>
          <a:xfrm>
            <a:off x="2005786" y="6301240"/>
            <a:ext cx="1819327" cy="20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3">
                <a:solidFill>
                  <a:schemeClr val="tx2"/>
                </a:solidFill>
              </a:rPr>
              <a:t>Norges Håndballforbund Region Nord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8B331251-854C-624C-9755-2B4C685D296F}"/>
              </a:ext>
            </a:extLst>
          </p:cNvPr>
          <p:cNvSpPr txBox="1"/>
          <p:nvPr userDrawn="1"/>
        </p:nvSpPr>
        <p:spPr>
          <a:xfrm>
            <a:off x="1902347" y="6346538"/>
            <a:ext cx="116416" cy="17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38">
                <a:solidFill>
                  <a:schemeClr val="bg2"/>
                </a:solidFill>
              </a:rPr>
              <a:t>⎜</a:t>
            </a:r>
          </a:p>
        </p:txBody>
      </p:sp>
    </p:spTree>
    <p:extLst>
      <p:ext uri="{BB962C8B-B14F-4D97-AF65-F5344CB8AC3E}">
        <p14:creationId xmlns:p14="http://schemas.microsoft.com/office/powerpoint/2010/main" val="364446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gendefinert oppset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DC47D8A0-4F30-4725-80AE-3D21A6132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" y="6352"/>
            <a:ext cx="12171144" cy="68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3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719D0A5-C635-817F-0532-4E53DE4C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66CBFEC-CFF8-A0B0-2606-50B28FEA5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789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759AFA4-E78E-F780-506B-C4A7986BE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5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71BC3238-A670-A506-0E74-EBEFD200D027}"/>
              </a:ext>
            </a:extLst>
          </p:cNvPr>
          <p:cNvSpPr txBox="1">
            <a:spLocks/>
          </p:cNvSpPr>
          <p:nvPr userDrawn="1"/>
        </p:nvSpPr>
        <p:spPr>
          <a:xfrm>
            <a:off x="709863" y="682770"/>
            <a:ext cx="4624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kkurat Bold" panose="02000500000000000000" pitchFamily="2" charset="77"/>
                <a:ea typeface="+mj-ea"/>
                <a:cs typeface="Circular Std Medium" panose="020B0604020101020102" pitchFamily="34" charset="77"/>
              </a:defRPr>
            </a:lvl1pPr>
          </a:lstStyle>
          <a:p>
            <a:r>
              <a:rPr lang="nb-NO" b="1" i="0">
                <a:latin typeface="Metropolis Semi Bold" pitchFamily="2" charset="77"/>
              </a:rPr>
              <a:t>Agenda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F0102C7-D71E-8C18-2CB8-A07620D6BB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B972E67-8B23-185C-467A-1C6B5AC90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71BC3238-A670-A506-0E74-EBEFD200D027}"/>
              </a:ext>
            </a:extLst>
          </p:cNvPr>
          <p:cNvSpPr txBox="1">
            <a:spLocks/>
          </p:cNvSpPr>
          <p:nvPr userDrawn="1"/>
        </p:nvSpPr>
        <p:spPr>
          <a:xfrm>
            <a:off x="709863" y="682770"/>
            <a:ext cx="4624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kkurat Bold" panose="02000500000000000000" pitchFamily="2" charset="77"/>
                <a:ea typeface="+mj-ea"/>
                <a:cs typeface="Circular Std Medium" panose="020B0604020101020102" pitchFamily="34" charset="77"/>
              </a:defRPr>
            </a:lvl1pPr>
          </a:lstStyle>
          <a:p>
            <a:r>
              <a:rPr lang="nb-NO" b="1" i="0">
                <a:latin typeface="Metropolis Semi Bold" pitchFamily="2" charset="77"/>
              </a:rPr>
              <a:t>Agenda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4996E2-EEC2-DA56-ADE9-AB2B173A2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2160471-0055-B3B1-AEE7-AD1AD1892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9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E79BBD8-A142-A67B-FFA2-3067CC793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9C7384-B65F-AE1B-B278-75C8D7D5C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2205210-21EA-97FB-CD7D-98BC5CB77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719D0A5-C635-817F-0532-4E53DE4CE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66CBFEC-CFF8-A0B0-2606-50B28FEA5F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789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759AFA4-E78E-F780-506B-C4A7986BE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ed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9C7384-B65F-AE1B-B278-75C8D7D5C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FA53F4-CE8A-F87C-6497-6BD2B16728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34789" y="2187723"/>
            <a:ext cx="4311316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CD885DE-13F9-16BB-39AF-E643787AB7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7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NHF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95BB778-06B0-E1C5-415A-A1E56A3A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8A2703E-7A44-FD63-47EA-58025C627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32729" y="1504455"/>
            <a:ext cx="7671071" cy="38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53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8CCB4C3-506E-F474-EC33-42B156CA37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359C7384-B65F-AE1B-B278-75C8D7D5C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B60EFD2-B54B-B5DA-5E63-3E4FA8722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462413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20F5299-0083-4AE8-7AA6-E62E12FB6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421FA7-83BC-5FA5-781A-E912753C1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462413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D4E6AA-5C9A-49D6-D359-EDA498F2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624137" cy="35977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320F5299-0083-4AE8-7AA6-E62E12FB6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8B37D7-CEB9-1744-73AF-CE49EE3F3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A2CAC2E-F055-7418-2D68-782A8BD7F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tsti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8C96E31-FDA1-B7A5-E82D-77DF60611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S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62EF77D-9A00-9437-7B7F-79E0E2B7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863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B7803332-3A19-D477-0576-2235991E5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5540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0CE7689-D6B5-1E4A-03FD-5092DC3A6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6186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8C8906-2715-A415-3A5B-915642E6ED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08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tstilt S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62EF77D-9A00-9437-7B7F-79E0E2B7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863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B7803332-3A19-D477-0576-2235991E59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5540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0CE7689-D6B5-1E4A-03FD-5092DC3A6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6186" y="1976563"/>
            <a:ext cx="3120274" cy="3122260"/>
          </a:xfrm>
          <a:prstGeom prst="ellipse">
            <a:avLst/>
          </a:prstGeom>
          <a:solidFill>
            <a:schemeClr val="accent1"/>
          </a:solidFill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443B258-7DBB-F87F-44D9-F00EA0F6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4690AB-B9AE-EE20-EF30-ED80A8506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hevet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F8F1F12-880A-428B-FB1C-5BD96A549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963" y="1945723"/>
            <a:ext cx="9236075" cy="2478088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100.000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E87836B7-528D-C7DE-56F6-8A30AFCBBF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7963" y="1087888"/>
            <a:ext cx="9236075" cy="8578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Over</a:t>
            </a:r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A24D820D-E6E9-C0E5-74E0-B81792EAC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7963" y="4416766"/>
            <a:ext cx="9236075" cy="8578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kamper i året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B3D8043-B1BA-7FEB-E079-F5CBC4716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1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46D25C0-7B59-C7FC-81AE-91B33C086C4E}"/>
              </a:ext>
            </a:extLst>
          </p:cNvPr>
          <p:cNvSpPr/>
          <p:nvPr userDrawn="1"/>
        </p:nvSpPr>
        <p:spPr>
          <a:xfrm>
            <a:off x="5337628" y="2080860"/>
            <a:ext cx="1516743" cy="1516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3FA7769-2395-E11A-415A-BDE15949F0A7}"/>
              </a:ext>
            </a:extLst>
          </p:cNvPr>
          <p:cNvSpPr/>
          <p:nvPr userDrawn="1"/>
        </p:nvSpPr>
        <p:spPr>
          <a:xfrm>
            <a:off x="2449288" y="2080860"/>
            <a:ext cx="1516743" cy="1516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83A68F-2B3A-3589-6B15-C5AFA2ABBA58}"/>
              </a:ext>
            </a:extLst>
          </p:cNvPr>
          <p:cNvSpPr/>
          <p:nvPr userDrawn="1"/>
        </p:nvSpPr>
        <p:spPr>
          <a:xfrm>
            <a:off x="8225969" y="2080860"/>
            <a:ext cx="1516743" cy="1516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0A1478AB-A210-CDF7-F791-554F37694F4D}"/>
              </a:ext>
            </a:extLst>
          </p:cNvPr>
          <p:cNvSpPr/>
          <p:nvPr userDrawn="1"/>
        </p:nvSpPr>
        <p:spPr>
          <a:xfrm>
            <a:off x="2886332" y="2517904"/>
            <a:ext cx="642654" cy="64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25"/>
                </a:moveTo>
                <a:cubicBezTo>
                  <a:pt x="13687" y="1925"/>
                  <a:pt x="14008" y="2032"/>
                  <a:pt x="15184" y="2032"/>
                </a:cubicBezTo>
                <a:cubicBezTo>
                  <a:pt x="16147" y="2139"/>
                  <a:pt x="16788" y="2246"/>
                  <a:pt x="17109" y="2459"/>
                </a:cubicBezTo>
                <a:cubicBezTo>
                  <a:pt x="17644" y="2566"/>
                  <a:pt x="17964" y="2887"/>
                  <a:pt x="18392" y="3208"/>
                </a:cubicBezTo>
                <a:cubicBezTo>
                  <a:pt x="18713" y="3636"/>
                  <a:pt x="19034" y="3956"/>
                  <a:pt x="19248" y="4491"/>
                </a:cubicBezTo>
                <a:cubicBezTo>
                  <a:pt x="19354" y="4812"/>
                  <a:pt x="19568" y="5453"/>
                  <a:pt x="19568" y="6416"/>
                </a:cubicBezTo>
                <a:cubicBezTo>
                  <a:pt x="19568" y="7592"/>
                  <a:pt x="19675" y="7913"/>
                  <a:pt x="19675" y="10800"/>
                </a:cubicBezTo>
                <a:cubicBezTo>
                  <a:pt x="19675" y="13687"/>
                  <a:pt x="19568" y="14008"/>
                  <a:pt x="19568" y="15184"/>
                </a:cubicBezTo>
                <a:cubicBezTo>
                  <a:pt x="19568" y="16253"/>
                  <a:pt x="19354" y="16788"/>
                  <a:pt x="19248" y="17216"/>
                </a:cubicBezTo>
                <a:cubicBezTo>
                  <a:pt x="19034" y="17644"/>
                  <a:pt x="18713" y="18071"/>
                  <a:pt x="18392" y="18392"/>
                </a:cubicBezTo>
                <a:cubicBezTo>
                  <a:pt x="17964" y="18820"/>
                  <a:pt x="17644" y="19034"/>
                  <a:pt x="17109" y="19248"/>
                </a:cubicBezTo>
                <a:cubicBezTo>
                  <a:pt x="16788" y="19354"/>
                  <a:pt x="16147" y="19568"/>
                  <a:pt x="15184" y="19568"/>
                </a:cubicBezTo>
                <a:cubicBezTo>
                  <a:pt x="14008" y="19675"/>
                  <a:pt x="13687" y="19675"/>
                  <a:pt x="10800" y="19675"/>
                </a:cubicBezTo>
                <a:cubicBezTo>
                  <a:pt x="7913" y="19675"/>
                  <a:pt x="7592" y="19675"/>
                  <a:pt x="6416" y="19568"/>
                </a:cubicBezTo>
                <a:cubicBezTo>
                  <a:pt x="5347" y="19568"/>
                  <a:pt x="4812" y="19354"/>
                  <a:pt x="4384" y="19248"/>
                </a:cubicBezTo>
                <a:cubicBezTo>
                  <a:pt x="3956" y="19034"/>
                  <a:pt x="3529" y="18820"/>
                  <a:pt x="3208" y="18392"/>
                </a:cubicBezTo>
                <a:cubicBezTo>
                  <a:pt x="2780" y="18071"/>
                  <a:pt x="2566" y="17644"/>
                  <a:pt x="2352" y="17216"/>
                </a:cubicBezTo>
                <a:cubicBezTo>
                  <a:pt x="2246" y="16788"/>
                  <a:pt x="2032" y="16253"/>
                  <a:pt x="2032" y="15184"/>
                </a:cubicBezTo>
                <a:cubicBezTo>
                  <a:pt x="1925" y="14008"/>
                  <a:pt x="1925" y="13687"/>
                  <a:pt x="1925" y="10800"/>
                </a:cubicBezTo>
                <a:cubicBezTo>
                  <a:pt x="1925" y="7913"/>
                  <a:pt x="1925" y="7592"/>
                  <a:pt x="2032" y="6416"/>
                </a:cubicBezTo>
                <a:cubicBezTo>
                  <a:pt x="2032" y="5453"/>
                  <a:pt x="2246" y="4812"/>
                  <a:pt x="2352" y="4491"/>
                </a:cubicBezTo>
                <a:cubicBezTo>
                  <a:pt x="2566" y="3956"/>
                  <a:pt x="2780" y="3636"/>
                  <a:pt x="3208" y="3208"/>
                </a:cubicBezTo>
                <a:cubicBezTo>
                  <a:pt x="3529" y="2887"/>
                  <a:pt x="3956" y="2566"/>
                  <a:pt x="4384" y="2459"/>
                </a:cubicBezTo>
                <a:cubicBezTo>
                  <a:pt x="4812" y="2246"/>
                  <a:pt x="5347" y="2139"/>
                  <a:pt x="6416" y="2032"/>
                </a:cubicBezTo>
                <a:cubicBezTo>
                  <a:pt x="7592" y="2032"/>
                  <a:pt x="7913" y="1925"/>
                  <a:pt x="10800" y="1925"/>
                </a:cubicBezTo>
                <a:moveTo>
                  <a:pt x="10800" y="0"/>
                </a:moveTo>
                <a:cubicBezTo>
                  <a:pt x="7806" y="0"/>
                  <a:pt x="7485" y="0"/>
                  <a:pt x="6309" y="107"/>
                </a:cubicBezTo>
                <a:cubicBezTo>
                  <a:pt x="5133" y="107"/>
                  <a:pt x="4384" y="321"/>
                  <a:pt x="3743" y="642"/>
                </a:cubicBezTo>
                <a:cubicBezTo>
                  <a:pt x="2994" y="855"/>
                  <a:pt x="2352" y="1283"/>
                  <a:pt x="1818" y="1818"/>
                </a:cubicBezTo>
                <a:cubicBezTo>
                  <a:pt x="1176" y="2459"/>
                  <a:pt x="855" y="2994"/>
                  <a:pt x="535" y="3743"/>
                </a:cubicBezTo>
                <a:cubicBezTo>
                  <a:pt x="321" y="4491"/>
                  <a:pt x="107" y="5240"/>
                  <a:pt x="107" y="6416"/>
                </a:cubicBezTo>
                <a:cubicBezTo>
                  <a:pt x="0" y="7485"/>
                  <a:pt x="0" y="7913"/>
                  <a:pt x="0" y="10800"/>
                </a:cubicBezTo>
                <a:cubicBezTo>
                  <a:pt x="0" y="13794"/>
                  <a:pt x="0" y="14115"/>
                  <a:pt x="107" y="15291"/>
                </a:cubicBezTo>
                <a:cubicBezTo>
                  <a:pt x="107" y="16467"/>
                  <a:pt x="321" y="17216"/>
                  <a:pt x="535" y="17857"/>
                </a:cubicBezTo>
                <a:cubicBezTo>
                  <a:pt x="855" y="18606"/>
                  <a:pt x="1176" y="19248"/>
                  <a:pt x="1818" y="19782"/>
                </a:cubicBezTo>
                <a:cubicBezTo>
                  <a:pt x="2352" y="20424"/>
                  <a:pt x="2994" y="20745"/>
                  <a:pt x="3743" y="21065"/>
                </a:cubicBezTo>
                <a:cubicBezTo>
                  <a:pt x="4384" y="21279"/>
                  <a:pt x="5133" y="21493"/>
                  <a:pt x="6309" y="21600"/>
                </a:cubicBezTo>
                <a:cubicBezTo>
                  <a:pt x="7485" y="21600"/>
                  <a:pt x="7806" y="21600"/>
                  <a:pt x="10800" y="21600"/>
                </a:cubicBezTo>
                <a:cubicBezTo>
                  <a:pt x="13687" y="21600"/>
                  <a:pt x="14115" y="21600"/>
                  <a:pt x="15184" y="21600"/>
                </a:cubicBezTo>
                <a:cubicBezTo>
                  <a:pt x="16360" y="21493"/>
                  <a:pt x="17216" y="21279"/>
                  <a:pt x="17857" y="21065"/>
                </a:cubicBezTo>
                <a:cubicBezTo>
                  <a:pt x="18606" y="20745"/>
                  <a:pt x="19141" y="20424"/>
                  <a:pt x="19782" y="19782"/>
                </a:cubicBezTo>
                <a:cubicBezTo>
                  <a:pt x="20317" y="19248"/>
                  <a:pt x="20745" y="18606"/>
                  <a:pt x="20958" y="17857"/>
                </a:cubicBezTo>
                <a:cubicBezTo>
                  <a:pt x="21279" y="17216"/>
                  <a:pt x="21493" y="16467"/>
                  <a:pt x="21493" y="15291"/>
                </a:cubicBezTo>
                <a:cubicBezTo>
                  <a:pt x="21600" y="14115"/>
                  <a:pt x="21600" y="13794"/>
                  <a:pt x="21600" y="10800"/>
                </a:cubicBezTo>
                <a:cubicBezTo>
                  <a:pt x="21600" y="7913"/>
                  <a:pt x="21600" y="7485"/>
                  <a:pt x="21493" y="6416"/>
                </a:cubicBezTo>
                <a:cubicBezTo>
                  <a:pt x="21493" y="5240"/>
                  <a:pt x="21279" y="4491"/>
                  <a:pt x="20958" y="3743"/>
                </a:cubicBezTo>
                <a:cubicBezTo>
                  <a:pt x="20745" y="2994"/>
                  <a:pt x="20317" y="2459"/>
                  <a:pt x="19782" y="1818"/>
                </a:cubicBezTo>
                <a:cubicBezTo>
                  <a:pt x="19141" y="1283"/>
                  <a:pt x="18606" y="855"/>
                  <a:pt x="17857" y="642"/>
                </a:cubicBezTo>
                <a:cubicBezTo>
                  <a:pt x="17216" y="321"/>
                  <a:pt x="16360" y="107"/>
                  <a:pt x="15184" y="107"/>
                </a:cubicBezTo>
                <a:cubicBezTo>
                  <a:pt x="14115" y="0"/>
                  <a:pt x="13687" y="0"/>
                  <a:pt x="10800" y="0"/>
                </a:cubicBezTo>
                <a:close/>
                <a:moveTo>
                  <a:pt x="10800" y="5240"/>
                </a:moveTo>
                <a:cubicBezTo>
                  <a:pt x="7699" y="5240"/>
                  <a:pt x="5240" y="7806"/>
                  <a:pt x="5240" y="10800"/>
                </a:cubicBezTo>
                <a:cubicBezTo>
                  <a:pt x="5240" y="13901"/>
                  <a:pt x="7699" y="16360"/>
                  <a:pt x="10800" y="16360"/>
                </a:cubicBezTo>
                <a:cubicBezTo>
                  <a:pt x="13794" y="16360"/>
                  <a:pt x="16360" y="13901"/>
                  <a:pt x="16360" y="10800"/>
                </a:cubicBezTo>
                <a:cubicBezTo>
                  <a:pt x="16360" y="7806"/>
                  <a:pt x="13794" y="5240"/>
                  <a:pt x="10800" y="5240"/>
                </a:cubicBezTo>
                <a:close/>
                <a:moveTo>
                  <a:pt x="10800" y="14436"/>
                </a:moveTo>
                <a:cubicBezTo>
                  <a:pt x="8768" y="14436"/>
                  <a:pt x="7164" y="12832"/>
                  <a:pt x="7164" y="10800"/>
                </a:cubicBezTo>
                <a:cubicBezTo>
                  <a:pt x="7164" y="8875"/>
                  <a:pt x="8768" y="7271"/>
                  <a:pt x="10800" y="7271"/>
                </a:cubicBezTo>
                <a:cubicBezTo>
                  <a:pt x="12725" y="7271"/>
                  <a:pt x="14329" y="8875"/>
                  <a:pt x="14329" y="10800"/>
                </a:cubicBezTo>
                <a:cubicBezTo>
                  <a:pt x="14329" y="12832"/>
                  <a:pt x="12725" y="14436"/>
                  <a:pt x="10800" y="14436"/>
                </a:cubicBezTo>
                <a:close/>
                <a:moveTo>
                  <a:pt x="17857" y="5026"/>
                </a:moveTo>
                <a:cubicBezTo>
                  <a:pt x="17857" y="5774"/>
                  <a:pt x="17216" y="6309"/>
                  <a:pt x="16574" y="6309"/>
                </a:cubicBezTo>
                <a:cubicBezTo>
                  <a:pt x="15826" y="6309"/>
                  <a:pt x="15291" y="5774"/>
                  <a:pt x="15291" y="5026"/>
                </a:cubicBezTo>
                <a:cubicBezTo>
                  <a:pt x="15291" y="4384"/>
                  <a:pt x="15826" y="3743"/>
                  <a:pt x="16574" y="3743"/>
                </a:cubicBezTo>
                <a:cubicBezTo>
                  <a:pt x="17216" y="3743"/>
                  <a:pt x="17857" y="4384"/>
                  <a:pt x="17857" y="50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>
              <a:lnSpc>
                <a:spcPct val="100000"/>
              </a:lnSpc>
              <a:defRPr sz="1800" b="1" cap="all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10EF7483-97C4-518A-A0E7-212582193AB9}"/>
              </a:ext>
            </a:extLst>
          </p:cNvPr>
          <p:cNvSpPr/>
          <p:nvPr userDrawn="1"/>
        </p:nvSpPr>
        <p:spPr>
          <a:xfrm>
            <a:off x="5926443" y="2496133"/>
            <a:ext cx="339113" cy="719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6416"/>
                </a:moveTo>
                <a:cubicBezTo>
                  <a:pt x="14324" y="4705"/>
                  <a:pt x="14324" y="4705"/>
                  <a:pt x="14324" y="4705"/>
                </a:cubicBezTo>
                <a:cubicBezTo>
                  <a:pt x="14324" y="3850"/>
                  <a:pt x="15461" y="3636"/>
                  <a:pt x="16371" y="3636"/>
                </a:cubicBezTo>
                <a:cubicBezTo>
                  <a:pt x="17053" y="3636"/>
                  <a:pt x="21373" y="3636"/>
                  <a:pt x="21373" y="3636"/>
                </a:cubicBezTo>
                <a:cubicBezTo>
                  <a:pt x="21373" y="0"/>
                  <a:pt x="21373" y="0"/>
                  <a:pt x="21373" y="0"/>
                </a:cubicBezTo>
                <a:cubicBezTo>
                  <a:pt x="14324" y="0"/>
                  <a:pt x="14324" y="0"/>
                  <a:pt x="14324" y="0"/>
                </a:cubicBezTo>
                <a:cubicBezTo>
                  <a:pt x="6366" y="0"/>
                  <a:pt x="4775" y="2673"/>
                  <a:pt x="4775" y="4491"/>
                </a:cubicBezTo>
                <a:cubicBezTo>
                  <a:pt x="4775" y="6416"/>
                  <a:pt x="4775" y="6416"/>
                  <a:pt x="4775" y="6416"/>
                </a:cubicBezTo>
                <a:cubicBezTo>
                  <a:pt x="0" y="6416"/>
                  <a:pt x="0" y="6416"/>
                  <a:pt x="0" y="6416"/>
                </a:cubicBezTo>
                <a:cubicBezTo>
                  <a:pt x="0" y="9089"/>
                  <a:pt x="0" y="9089"/>
                  <a:pt x="0" y="9089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4775" y="10800"/>
                  <a:pt x="4775" y="10800"/>
                  <a:pt x="4775" y="10800"/>
                </a:cubicBezTo>
                <a:cubicBezTo>
                  <a:pt x="4775" y="15719"/>
                  <a:pt x="4775" y="21600"/>
                  <a:pt x="4775" y="21600"/>
                </a:cubicBezTo>
                <a:cubicBezTo>
                  <a:pt x="13869" y="21600"/>
                  <a:pt x="13869" y="21600"/>
                  <a:pt x="13869" y="21600"/>
                </a:cubicBezTo>
                <a:cubicBezTo>
                  <a:pt x="13869" y="21600"/>
                  <a:pt x="13869" y="15612"/>
                  <a:pt x="13869" y="10800"/>
                </a:cubicBezTo>
                <a:cubicBezTo>
                  <a:pt x="20691" y="10800"/>
                  <a:pt x="20691" y="10800"/>
                  <a:pt x="20691" y="10800"/>
                </a:cubicBezTo>
                <a:cubicBezTo>
                  <a:pt x="20918" y="9089"/>
                  <a:pt x="20918" y="9089"/>
                  <a:pt x="20918" y="9089"/>
                </a:cubicBezTo>
                <a:cubicBezTo>
                  <a:pt x="21600" y="6416"/>
                  <a:pt x="21600" y="6416"/>
                  <a:pt x="21600" y="6416"/>
                </a:cubicBezTo>
                <a:lnTo>
                  <a:pt x="14324" y="641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 algn="ctr" defTabSz="914400">
              <a:lnSpc>
                <a:spcPct val="100000"/>
              </a:lnSpc>
              <a:defRPr sz="1800" b="1" cap="all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2" name="bilde" descr="bilde">
            <a:extLst>
              <a:ext uri="{FF2B5EF4-FFF2-40B4-BE49-F238E27FC236}">
                <a16:creationId xmlns:a16="http://schemas.microsoft.com/office/drawing/2014/main" id="{BD3ECC89-A2E2-ADE6-DFFE-EEBDF78B4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1557" y="2488405"/>
            <a:ext cx="745565" cy="7016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08A523E-AD65-F40E-8BB0-7E4E05438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3605" y="3752171"/>
            <a:ext cx="2468108" cy="80531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80 000+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E18CE0C6-D1B7-70E9-3BBB-5F0F3E9EA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3605" y="4601257"/>
            <a:ext cx="2468108" cy="277959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A7D851D4-9B11-7EE1-07FA-31988FEEB6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1945" y="3752171"/>
            <a:ext cx="2468108" cy="80531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385 000+</a:t>
            </a:r>
          </a:p>
        </p:txBody>
      </p:sp>
      <p:sp>
        <p:nvSpPr>
          <p:cNvPr id="17" name="Plassholder for tekst 13">
            <a:extLst>
              <a:ext uri="{FF2B5EF4-FFF2-40B4-BE49-F238E27FC236}">
                <a16:creationId xmlns:a16="http://schemas.microsoft.com/office/drawing/2014/main" id="{6BC1F1E3-EFCE-E637-31C0-36220A096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45" y="4601257"/>
            <a:ext cx="2468108" cy="277959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18" name="Plassholder for tekst 13">
            <a:extLst>
              <a:ext uri="{FF2B5EF4-FFF2-40B4-BE49-F238E27FC236}">
                <a16:creationId xmlns:a16="http://schemas.microsoft.com/office/drawing/2014/main" id="{1EE26EE6-FA18-0C51-9B8A-D2F2730A1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50285" y="3752171"/>
            <a:ext cx="2468108" cy="80531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147 000+</a:t>
            </a:r>
          </a:p>
        </p:txBody>
      </p:sp>
      <p:sp>
        <p:nvSpPr>
          <p:cNvPr id="19" name="Plassholder for tekst 13">
            <a:extLst>
              <a:ext uri="{FF2B5EF4-FFF2-40B4-BE49-F238E27FC236}">
                <a16:creationId xmlns:a16="http://schemas.microsoft.com/office/drawing/2014/main" id="{9D728081-D895-13D4-91EA-01BC21D56B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0285" y="4601257"/>
            <a:ext cx="2468108" cy="277959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25CC310D-E2DD-F450-D6E1-CE56C385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2C48CE6-EB8D-2029-8F2E-B0952BF73B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5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– En 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95BB778-06B0-E1C5-415A-A1E56A3A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496A186-086C-63B9-2A98-A0EDA10D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87510"/>
            <a:ext cx="10515600" cy="1146027"/>
          </a:xfrm>
        </p:spPr>
        <p:txBody>
          <a:bodyPr anchor="t">
            <a:noAutofit/>
          </a:bodyPr>
          <a:lstStyle>
            <a:lvl1pPr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2178-3F8E-36F9-D922-D5FE3373A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911246"/>
            <a:ext cx="5257801" cy="47299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BE1BC65-7475-1EC4-9C0D-FC355B5CC7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5403" y="564078"/>
            <a:ext cx="3833318" cy="19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3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00FCCAE-777E-1B7A-38CA-1D27BC5B87B8}"/>
              </a:ext>
            </a:extLst>
          </p:cNvPr>
          <p:cNvGrpSpPr/>
          <p:nvPr userDrawn="1"/>
        </p:nvGrpSpPr>
        <p:grpSpPr>
          <a:xfrm>
            <a:off x="3297870" y="2312177"/>
            <a:ext cx="1206626" cy="1206626"/>
            <a:chOff x="2449288" y="2080860"/>
            <a:chExt cx="1516743" cy="1516743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3FA7769-2395-E11A-415A-BDE15949F0A7}"/>
                </a:ext>
              </a:extLst>
            </p:cNvPr>
            <p:cNvSpPr/>
            <p:nvPr userDrawn="1"/>
          </p:nvSpPr>
          <p:spPr>
            <a:xfrm>
              <a:off x="2449288" y="2080860"/>
              <a:ext cx="1516743" cy="1516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0A1478AB-A210-CDF7-F791-554F37694F4D}"/>
                </a:ext>
              </a:extLst>
            </p:cNvPr>
            <p:cNvSpPr/>
            <p:nvPr userDrawn="1"/>
          </p:nvSpPr>
          <p:spPr>
            <a:xfrm>
              <a:off x="2886332" y="2517904"/>
              <a:ext cx="642654" cy="64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25"/>
                  </a:moveTo>
                  <a:cubicBezTo>
                    <a:pt x="13687" y="1925"/>
                    <a:pt x="14008" y="2032"/>
                    <a:pt x="15184" y="2032"/>
                  </a:cubicBezTo>
                  <a:cubicBezTo>
                    <a:pt x="16147" y="2139"/>
                    <a:pt x="16788" y="2246"/>
                    <a:pt x="17109" y="2459"/>
                  </a:cubicBezTo>
                  <a:cubicBezTo>
                    <a:pt x="17644" y="2566"/>
                    <a:pt x="17964" y="2887"/>
                    <a:pt x="18392" y="3208"/>
                  </a:cubicBezTo>
                  <a:cubicBezTo>
                    <a:pt x="18713" y="3636"/>
                    <a:pt x="19034" y="3956"/>
                    <a:pt x="19248" y="4491"/>
                  </a:cubicBezTo>
                  <a:cubicBezTo>
                    <a:pt x="19354" y="4812"/>
                    <a:pt x="19568" y="5453"/>
                    <a:pt x="19568" y="6416"/>
                  </a:cubicBezTo>
                  <a:cubicBezTo>
                    <a:pt x="19568" y="7592"/>
                    <a:pt x="19675" y="7913"/>
                    <a:pt x="19675" y="10800"/>
                  </a:cubicBezTo>
                  <a:cubicBezTo>
                    <a:pt x="19675" y="13687"/>
                    <a:pt x="19568" y="14008"/>
                    <a:pt x="19568" y="15184"/>
                  </a:cubicBezTo>
                  <a:cubicBezTo>
                    <a:pt x="19568" y="16253"/>
                    <a:pt x="19354" y="16788"/>
                    <a:pt x="19248" y="17216"/>
                  </a:cubicBezTo>
                  <a:cubicBezTo>
                    <a:pt x="19034" y="17644"/>
                    <a:pt x="18713" y="18071"/>
                    <a:pt x="18392" y="18392"/>
                  </a:cubicBezTo>
                  <a:cubicBezTo>
                    <a:pt x="17964" y="18820"/>
                    <a:pt x="17644" y="19034"/>
                    <a:pt x="17109" y="19248"/>
                  </a:cubicBezTo>
                  <a:cubicBezTo>
                    <a:pt x="16788" y="19354"/>
                    <a:pt x="16147" y="19568"/>
                    <a:pt x="15184" y="19568"/>
                  </a:cubicBezTo>
                  <a:cubicBezTo>
                    <a:pt x="14008" y="19675"/>
                    <a:pt x="13687" y="19675"/>
                    <a:pt x="10800" y="19675"/>
                  </a:cubicBezTo>
                  <a:cubicBezTo>
                    <a:pt x="7913" y="19675"/>
                    <a:pt x="7592" y="19675"/>
                    <a:pt x="6416" y="19568"/>
                  </a:cubicBezTo>
                  <a:cubicBezTo>
                    <a:pt x="5347" y="19568"/>
                    <a:pt x="4812" y="19354"/>
                    <a:pt x="4384" y="19248"/>
                  </a:cubicBezTo>
                  <a:cubicBezTo>
                    <a:pt x="3956" y="19034"/>
                    <a:pt x="3529" y="18820"/>
                    <a:pt x="3208" y="18392"/>
                  </a:cubicBezTo>
                  <a:cubicBezTo>
                    <a:pt x="2780" y="18071"/>
                    <a:pt x="2566" y="17644"/>
                    <a:pt x="2352" y="17216"/>
                  </a:cubicBezTo>
                  <a:cubicBezTo>
                    <a:pt x="2246" y="16788"/>
                    <a:pt x="2032" y="16253"/>
                    <a:pt x="2032" y="15184"/>
                  </a:cubicBezTo>
                  <a:cubicBezTo>
                    <a:pt x="1925" y="14008"/>
                    <a:pt x="1925" y="13687"/>
                    <a:pt x="1925" y="10800"/>
                  </a:cubicBezTo>
                  <a:cubicBezTo>
                    <a:pt x="1925" y="7913"/>
                    <a:pt x="1925" y="7592"/>
                    <a:pt x="2032" y="6416"/>
                  </a:cubicBezTo>
                  <a:cubicBezTo>
                    <a:pt x="2032" y="5453"/>
                    <a:pt x="2246" y="4812"/>
                    <a:pt x="2352" y="4491"/>
                  </a:cubicBezTo>
                  <a:cubicBezTo>
                    <a:pt x="2566" y="3956"/>
                    <a:pt x="2780" y="3636"/>
                    <a:pt x="3208" y="3208"/>
                  </a:cubicBezTo>
                  <a:cubicBezTo>
                    <a:pt x="3529" y="2887"/>
                    <a:pt x="3956" y="2566"/>
                    <a:pt x="4384" y="2459"/>
                  </a:cubicBezTo>
                  <a:cubicBezTo>
                    <a:pt x="4812" y="2246"/>
                    <a:pt x="5347" y="2139"/>
                    <a:pt x="6416" y="2032"/>
                  </a:cubicBezTo>
                  <a:cubicBezTo>
                    <a:pt x="7592" y="2032"/>
                    <a:pt x="7913" y="1925"/>
                    <a:pt x="10800" y="1925"/>
                  </a:cubicBezTo>
                  <a:moveTo>
                    <a:pt x="10800" y="0"/>
                  </a:moveTo>
                  <a:cubicBezTo>
                    <a:pt x="7806" y="0"/>
                    <a:pt x="7485" y="0"/>
                    <a:pt x="6309" y="107"/>
                  </a:cubicBezTo>
                  <a:cubicBezTo>
                    <a:pt x="5133" y="107"/>
                    <a:pt x="4384" y="321"/>
                    <a:pt x="3743" y="642"/>
                  </a:cubicBezTo>
                  <a:cubicBezTo>
                    <a:pt x="2994" y="855"/>
                    <a:pt x="2352" y="1283"/>
                    <a:pt x="1818" y="1818"/>
                  </a:cubicBezTo>
                  <a:cubicBezTo>
                    <a:pt x="1176" y="2459"/>
                    <a:pt x="855" y="2994"/>
                    <a:pt x="535" y="3743"/>
                  </a:cubicBezTo>
                  <a:cubicBezTo>
                    <a:pt x="321" y="4491"/>
                    <a:pt x="107" y="5240"/>
                    <a:pt x="107" y="6416"/>
                  </a:cubicBezTo>
                  <a:cubicBezTo>
                    <a:pt x="0" y="7485"/>
                    <a:pt x="0" y="7913"/>
                    <a:pt x="0" y="10800"/>
                  </a:cubicBezTo>
                  <a:cubicBezTo>
                    <a:pt x="0" y="13794"/>
                    <a:pt x="0" y="14115"/>
                    <a:pt x="107" y="15291"/>
                  </a:cubicBezTo>
                  <a:cubicBezTo>
                    <a:pt x="107" y="16467"/>
                    <a:pt x="321" y="17216"/>
                    <a:pt x="535" y="17857"/>
                  </a:cubicBezTo>
                  <a:cubicBezTo>
                    <a:pt x="855" y="18606"/>
                    <a:pt x="1176" y="19248"/>
                    <a:pt x="1818" y="19782"/>
                  </a:cubicBezTo>
                  <a:cubicBezTo>
                    <a:pt x="2352" y="20424"/>
                    <a:pt x="2994" y="20745"/>
                    <a:pt x="3743" y="21065"/>
                  </a:cubicBezTo>
                  <a:cubicBezTo>
                    <a:pt x="4384" y="21279"/>
                    <a:pt x="5133" y="21493"/>
                    <a:pt x="6309" y="21600"/>
                  </a:cubicBezTo>
                  <a:cubicBezTo>
                    <a:pt x="7485" y="21600"/>
                    <a:pt x="7806" y="21600"/>
                    <a:pt x="10800" y="21600"/>
                  </a:cubicBezTo>
                  <a:cubicBezTo>
                    <a:pt x="13687" y="21600"/>
                    <a:pt x="14115" y="21600"/>
                    <a:pt x="15184" y="21600"/>
                  </a:cubicBezTo>
                  <a:cubicBezTo>
                    <a:pt x="16360" y="21493"/>
                    <a:pt x="17216" y="21279"/>
                    <a:pt x="17857" y="21065"/>
                  </a:cubicBezTo>
                  <a:cubicBezTo>
                    <a:pt x="18606" y="20745"/>
                    <a:pt x="19141" y="20424"/>
                    <a:pt x="19782" y="19782"/>
                  </a:cubicBezTo>
                  <a:cubicBezTo>
                    <a:pt x="20317" y="19248"/>
                    <a:pt x="20745" y="18606"/>
                    <a:pt x="20958" y="17857"/>
                  </a:cubicBezTo>
                  <a:cubicBezTo>
                    <a:pt x="21279" y="17216"/>
                    <a:pt x="21493" y="16467"/>
                    <a:pt x="21493" y="15291"/>
                  </a:cubicBezTo>
                  <a:cubicBezTo>
                    <a:pt x="21600" y="14115"/>
                    <a:pt x="21600" y="13794"/>
                    <a:pt x="21600" y="10800"/>
                  </a:cubicBezTo>
                  <a:cubicBezTo>
                    <a:pt x="21600" y="7913"/>
                    <a:pt x="21600" y="7485"/>
                    <a:pt x="21493" y="6416"/>
                  </a:cubicBezTo>
                  <a:cubicBezTo>
                    <a:pt x="21493" y="5240"/>
                    <a:pt x="21279" y="4491"/>
                    <a:pt x="20958" y="3743"/>
                  </a:cubicBezTo>
                  <a:cubicBezTo>
                    <a:pt x="20745" y="2994"/>
                    <a:pt x="20317" y="2459"/>
                    <a:pt x="19782" y="1818"/>
                  </a:cubicBezTo>
                  <a:cubicBezTo>
                    <a:pt x="19141" y="1283"/>
                    <a:pt x="18606" y="855"/>
                    <a:pt x="17857" y="642"/>
                  </a:cubicBezTo>
                  <a:cubicBezTo>
                    <a:pt x="17216" y="321"/>
                    <a:pt x="16360" y="107"/>
                    <a:pt x="15184" y="107"/>
                  </a:cubicBezTo>
                  <a:cubicBezTo>
                    <a:pt x="14115" y="0"/>
                    <a:pt x="13687" y="0"/>
                    <a:pt x="10800" y="0"/>
                  </a:cubicBezTo>
                  <a:close/>
                  <a:moveTo>
                    <a:pt x="10800" y="5240"/>
                  </a:moveTo>
                  <a:cubicBezTo>
                    <a:pt x="7699" y="5240"/>
                    <a:pt x="5240" y="7806"/>
                    <a:pt x="5240" y="10800"/>
                  </a:cubicBezTo>
                  <a:cubicBezTo>
                    <a:pt x="5240" y="13901"/>
                    <a:pt x="7699" y="16360"/>
                    <a:pt x="10800" y="16360"/>
                  </a:cubicBezTo>
                  <a:cubicBezTo>
                    <a:pt x="13794" y="16360"/>
                    <a:pt x="16360" y="13901"/>
                    <a:pt x="16360" y="10800"/>
                  </a:cubicBezTo>
                  <a:cubicBezTo>
                    <a:pt x="16360" y="7806"/>
                    <a:pt x="13794" y="5240"/>
                    <a:pt x="10800" y="5240"/>
                  </a:cubicBezTo>
                  <a:close/>
                  <a:moveTo>
                    <a:pt x="10800" y="14436"/>
                  </a:moveTo>
                  <a:cubicBezTo>
                    <a:pt x="8768" y="14436"/>
                    <a:pt x="7164" y="12832"/>
                    <a:pt x="7164" y="10800"/>
                  </a:cubicBezTo>
                  <a:cubicBezTo>
                    <a:pt x="7164" y="8875"/>
                    <a:pt x="8768" y="7271"/>
                    <a:pt x="10800" y="7271"/>
                  </a:cubicBezTo>
                  <a:cubicBezTo>
                    <a:pt x="12725" y="7271"/>
                    <a:pt x="14329" y="8875"/>
                    <a:pt x="14329" y="10800"/>
                  </a:cubicBezTo>
                  <a:cubicBezTo>
                    <a:pt x="14329" y="12832"/>
                    <a:pt x="12725" y="14436"/>
                    <a:pt x="10800" y="14436"/>
                  </a:cubicBezTo>
                  <a:close/>
                  <a:moveTo>
                    <a:pt x="17857" y="5026"/>
                  </a:moveTo>
                  <a:cubicBezTo>
                    <a:pt x="17857" y="5774"/>
                    <a:pt x="17216" y="6309"/>
                    <a:pt x="16574" y="6309"/>
                  </a:cubicBezTo>
                  <a:cubicBezTo>
                    <a:pt x="15826" y="6309"/>
                    <a:pt x="15291" y="5774"/>
                    <a:pt x="15291" y="5026"/>
                  </a:cubicBezTo>
                  <a:cubicBezTo>
                    <a:pt x="15291" y="4384"/>
                    <a:pt x="15826" y="3743"/>
                    <a:pt x="16574" y="3743"/>
                  </a:cubicBezTo>
                  <a:cubicBezTo>
                    <a:pt x="17216" y="3743"/>
                    <a:pt x="17857" y="4384"/>
                    <a:pt x="17857" y="50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 defTabSz="914400">
                <a:lnSpc>
                  <a:spcPct val="100000"/>
                </a:lnSpc>
                <a:defRPr sz="1800" b="1" cap="all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94BB240E-058A-08D8-763B-EAEBCEF7CF07}"/>
              </a:ext>
            </a:extLst>
          </p:cNvPr>
          <p:cNvGrpSpPr/>
          <p:nvPr userDrawn="1"/>
        </p:nvGrpSpPr>
        <p:grpSpPr>
          <a:xfrm>
            <a:off x="1103054" y="2312176"/>
            <a:ext cx="1206627" cy="1206627"/>
            <a:chOff x="5337628" y="2080860"/>
            <a:chExt cx="1516743" cy="151674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46D25C0-7B59-C7FC-81AE-91B33C086C4E}"/>
                </a:ext>
              </a:extLst>
            </p:cNvPr>
            <p:cNvSpPr/>
            <p:nvPr userDrawn="1"/>
          </p:nvSpPr>
          <p:spPr>
            <a:xfrm>
              <a:off x="5337628" y="2080860"/>
              <a:ext cx="1516743" cy="1516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0EF7483-97C4-518A-A0E7-212582193AB9}"/>
                </a:ext>
              </a:extLst>
            </p:cNvPr>
            <p:cNvSpPr/>
            <p:nvPr userDrawn="1"/>
          </p:nvSpPr>
          <p:spPr>
            <a:xfrm>
              <a:off x="5926443" y="2496133"/>
              <a:ext cx="339113" cy="71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6416"/>
                  </a:moveTo>
                  <a:cubicBezTo>
                    <a:pt x="14324" y="4705"/>
                    <a:pt x="14324" y="4705"/>
                    <a:pt x="14324" y="4705"/>
                  </a:cubicBezTo>
                  <a:cubicBezTo>
                    <a:pt x="14324" y="3850"/>
                    <a:pt x="15461" y="3636"/>
                    <a:pt x="16371" y="3636"/>
                  </a:cubicBezTo>
                  <a:cubicBezTo>
                    <a:pt x="17053" y="3636"/>
                    <a:pt x="21373" y="3636"/>
                    <a:pt x="21373" y="3636"/>
                  </a:cubicBezTo>
                  <a:cubicBezTo>
                    <a:pt x="21373" y="0"/>
                    <a:pt x="21373" y="0"/>
                    <a:pt x="21373" y="0"/>
                  </a:cubicBezTo>
                  <a:cubicBezTo>
                    <a:pt x="14324" y="0"/>
                    <a:pt x="14324" y="0"/>
                    <a:pt x="14324" y="0"/>
                  </a:cubicBezTo>
                  <a:cubicBezTo>
                    <a:pt x="6366" y="0"/>
                    <a:pt x="4775" y="2673"/>
                    <a:pt x="4775" y="4491"/>
                  </a:cubicBezTo>
                  <a:cubicBezTo>
                    <a:pt x="4775" y="6416"/>
                    <a:pt x="4775" y="6416"/>
                    <a:pt x="4775" y="6416"/>
                  </a:cubicBezTo>
                  <a:cubicBezTo>
                    <a:pt x="0" y="6416"/>
                    <a:pt x="0" y="6416"/>
                    <a:pt x="0" y="6416"/>
                  </a:cubicBezTo>
                  <a:cubicBezTo>
                    <a:pt x="0" y="9089"/>
                    <a:pt x="0" y="9089"/>
                    <a:pt x="0" y="9089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4775" y="10800"/>
                    <a:pt x="4775" y="10800"/>
                    <a:pt x="4775" y="10800"/>
                  </a:cubicBezTo>
                  <a:cubicBezTo>
                    <a:pt x="4775" y="15719"/>
                    <a:pt x="4775" y="21600"/>
                    <a:pt x="4775" y="21600"/>
                  </a:cubicBezTo>
                  <a:cubicBezTo>
                    <a:pt x="13869" y="21600"/>
                    <a:pt x="13869" y="21600"/>
                    <a:pt x="13869" y="21600"/>
                  </a:cubicBezTo>
                  <a:cubicBezTo>
                    <a:pt x="13869" y="21600"/>
                    <a:pt x="13869" y="15612"/>
                    <a:pt x="13869" y="10800"/>
                  </a:cubicBezTo>
                  <a:cubicBezTo>
                    <a:pt x="20691" y="10800"/>
                    <a:pt x="20691" y="10800"/>
                    <a:pt x="20691" y="10800"/>
                  </a:cubicBezTo>
                  <a:cubicBezTo>
                    <a:pt x="20918" y="9089"/>
                    <a:pt x="20918" y="9089"/>
                    <a:pt x="20918" y="9089"/>
                  </a:cubicBezTo>
                  <a:cubicBezTo>
                    <a:pt x="21600" y="6416"/>
                    <a:pt x="21600" y="6416"/>
                    <a:pt x="21600" y="6416"/>
                  </a:cubicBezTo>
                  <a:lnTo>
                    <a:pt x="14324" y="641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 defTabSz="914400">
                <a:lnSpc>
                  <a:spcPct val="100000"/>
                </a:lnSpc>
                <a:defRPr sz="1800" b="1" cap="all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BD83A68F-2B3A-3589-6B15-C5AFA2ABBA58}"/>
              </a:ext>
            </a:extLst>
          </p:cNvPr>
          <p:cNvSpPr/>
          <p:nvPr userDrawn="1"/>
        </p:nvSpPr>
        <p:spPr>
          <a:xfrm>
            <a:off x="5492685" y="2312176"/>
            <a:ext cx="1206627" cy="12066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408A523E-AD65-F40E-8BB0-7E4E05438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889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80 000+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E18CE0C6-D1B7-70E9-3BBB-5F0F3E9EA0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3888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ECA88A8-AAFC-1095-0ECE-44B32A27DCB7}"/>
              </a:ext>
            </a:extLst>
          </p:cNvPr>
          <p:cNvSpPr/>
          <p:nvPr userDrawn="1"/>
        </p:nvSpPr>
        <p:spPr>
          <a:xfrm>
            <a:off x="7682433" y="2312176"/>
            <a:ext cx="1206627" cy="12066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AE247E07-240B-9398-7515-D18FE347A225}"/>
              </a:ext>
            </a:extLst>
          </p:cNvPr>
          <p:cNvGrpSpPr/>
          <p:nvPr userDrawn="1"/>
        </p:nvGrpSpPr>
        <p:grpSpPr>
          <a:xfrm>
            <a:off x="9872182" y="2312176"/>
            <a:ext cx="1206627" cy="1206627"/>
            <a:chOff x="8225969" y="2080860"/>
            <a:chExt cx="1516743" cy="151674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C915584-5D54-B1F0-6FD6-8B05325DEC68}"/>
                </a:ext>
              </a:extLst>
            </p:cNvPr>
            <p:cNvSpPr/>
            <p:nvPr userDrawn="1"/>
          </p:nvSpPr>
          <p:spPr>
            <a:xfrm>
              <a:off x="8225969" y="2080860"/>
              <a:ext cx="1516743" cy="15167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6" name="bilde" descr="bilde">
              <a:extLst>
                <a:ext uri="{FF2B5EF4-FFF2-40B4-BE49-F238E27FC236}">
                  <a16:creationId xmlns:a16="http://schemas.microsoft.com/office/drawing/2014/main" id="{A0B456B3-0246-C60D-6571-9309A854B2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611557" y="2488405"/>
              <a:ext cx="745565" cy="70165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9" name="Plassholder for tekst 13">
            <a:extLst>
              <a:ext uri="{FF2B5EF4-FFF2-40B4-BE49-F238E27FC236}">
                <a16:creationId xmlns:a16="http://schemas.microsoft.com/office/drawing/2014/main" id="{649F6043-AD30-EF3A-349B-7C1F369385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9072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385 000+</a:t>
            </a:r>
          </a:p>
        </p:txBody>
      </p:sp>
      <p:sp>
        <p:nvSpPr>
          <p:cNvPr id="30" name="Plassholder for tekst 13">
            <a:extLst>
              <a:ext uri="{FF2B5EF4-FFF2-40B4-BE49-F238E27FC236}">
                <a16:creationId xmlns:a16="http://schemas.microsoft.com/office/drawing/2014/main" id="{30112014-3235-0F4B-A0AB-B73404D200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9072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31" name="Plassholder for tekst 13">
            <a:extLst>
              <a:ext uri="{FF2B5EF4-FFF2-40B4-BE49-F238E27FC236}">
                <a16:creationId xmlns:a16="http://schemas.microsoft.com/office/drawing/2014/main" id="{2A089038-2481-46BB-1925-8166EFDFF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88200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147 000+</a:t>
            </a:r>
          </a:p>
        </p:txBody>
      </p:sp>
      <p:sp>
        <p:nvSpPr>
          <p:cNvPr id="32" name="Plassholder for tekst 13">
            <a:extLst>
              <a:ext uri="{FF2B5EF4-FFF2-40B4-BE49-F238E27FC236}">
                <a16:creationId xmlns:a16="http://schemas.microsoft.com/office/drawing/2014/main" id="{03A80C8C-9321-9690-BFB6-166F73811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88201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33" name="Plassholder for tekst 13">
            <a:extLst>
              <a:ext uri="{FF2B5EF4-FFF2-40B4-BE49-F238E27FC236}">
                <a16:creationId xmlns:a16="http://schemas.microsoft.com/office/drawing/2014/main" id="{98578BC6-1076-237A-CEB8-B290BD412B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08705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80 000+</a:t>
            </a:r>
          </a:p>
        </p:txBody>
      </p:sp>
      <p:sp>
        <p:nvSpPr>
          <p:cNvPr id="34" name="Plassholder for tekst 13">
            <a:extLst>
              <a:ext uri="{FF2B5EF4-FFF2-40B4-BE49-F238E27FC236}">
                <a16:creationId xmlns:a16="http://schemas.microsoft.com/office/drawing/2014/main" id="{69CD2016-55A1-F1C2-CB86-7376FD588E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3384" y="3660316"/>
            <a:ext cx="1774585" cy="605971"/>
          </a:xfrm>
        </p:spPr>
        <p:txBody>
          <a:bodyPr>
            <a:normAutofit/>
          </a:bodyPr>
          <a:lstStyle>
            <a:lvl1pPr marL="0" indent="0" algn="ctr">
              <a:buNone/>
              <a:defRPr sz="4000" b="1" i="0" spc="10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pPr lvl="0"/>
            <a:r>
              <a:rPr lang="nb-NO"/>
              <a:t>80 000+</a:t>
            </a:r>
          </a:p>
        </p:txBody>
      </p:sp>
      <p:sp>
        <p:nvSpPr>
          <p:cNvPr id="35" name="Plassholder for tekst 13">
            <a:extLst>
              <a:ext uri="{FF2B5EF4-FFF2-40B4-BE49-F238E27FC236}">
                <a16:creationId xmlns:a16="http://schemas.microsoft.com/office/drawing/2014/main" id="{5AE0D985-0DF4-231C-96A7-F42DB3F58A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12802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sp>
        <p:nvSpPr>
          <p:cNvPr id="36" name="Plassholder for tekst 13">
            <a:extLst>
              <a:ext uri="{FF2B5EF4-FFF2-40B4-BE49-F238E27FC236}">
                <a16:creationId xmlns:a16="http://schemas.microsoft.com/office/drawing/2014/main" id="{BFEEBFEC-97E1-0D64-3624-803B5D57E2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9945" y="4281145"/>
            <a:ext cx="1774585" cy="210000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Metropolis Light" pitchFamily="2" charset="77"/>
              </a:defRPr>
            </a:lvl1pPr>
          </a:lstStyle>
          <a:p>
            <a:pPr lvl="0"/>
            <a:r>
              <a:rPr lang="nb-NO"/>
              <a:t>September 2021</a:t>
            </a:r>
          </a:p>
        </p:txBody>
      </p:sp>
      <p:pic>
        <p:nvPicPr>
          <p:cNvPr id="37" name="bilde" descr="bilde">
            <a:extLst>
              <a:ext uri="{FF2B5EF4-FFF2-40B4-BE49-F238E27FC236}">
                <a16:creationId xmlns:a16="http://schemas.microsoft.com/office/drawing/2014/main" id="{E36F4C6C-DA48-0129-B0C5-E60ED95C2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2868" y="2621880"/>
            <a:ext cx="635291" cy="63529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8" name="bilde" descr="bilde">
            <a:extLst>
              <a:ext uri="{FF2B5EF4-FFF2-40B4-BE49-F238E27FC236}">
                <a16:creationId xmlns:a16="http://schemas.microsoft.com/office/drawing/2014/main" id="{D93DD153-CCC0-F7C4-E049-03FC07877E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19365" y="2562766"/>
            <a:ext cx="530887" cy="7317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377A1954-C032-F852-1E06-58FBEE54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79" y="621691"/>
            <a:ext cx="9236242" cy="365126"/>
          </a:xfrm>
        </p:spPr>
        <p:txBody>
          <a:bodyPr>
            <a:noAutofit/>
          </a:bodyPr>
          <a:lstStyle>
            <a:lvl1pPr algn="ctr"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6BE9986-944A-A7C4-319A-09B29973E7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1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B475A992-F3BB-6777-9C45-F629D9B3F044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207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B475A992-F3BB-6777-9C45-F629D9B3F044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55694" y="1048548"/>
            <a:ext cx="10480611" cy="4978291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E84A46-D67B-F0CC-4201-E51896578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4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0846C600-DABC-046A-AFA2-6F884C67628D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0A81618F-97B8-93E2-4C9E-13982F360A22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76749" y="3633550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95D2D5B-C767-E763-D24B-137DD8CCA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76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BCDD9A79-2A69-F009-5E72-016A9F7A6D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4111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D52276A8-5765-14D5-469A-40E588976B0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5079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A00F1D3A-F104-1D91-58FC-375913E2F4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93146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F6897B5-498D-AA67-6292-A50D31484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15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528FA1F3-28F4-B015-7300-0BE96D6B82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25951" y="1526036"/>
            <a:ext cx="2940098" cy="4023315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E936D8CA-EEC5-1E0D-CA6B-50DEBC8157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29298" y="1526036"/>
            <a:ext cx="2940098" cy="4023315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1EA6EF01-3DEF-1C3A-FDA2-83F7913401F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22604" y="1526036"/>
            <a:ext cx="2940098" cy="4023315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C7FA284-330C-467C-F882-A272EB1BD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26D9B7-6E29-18DD-89B8-7B5B20F48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6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D38DA439-4729-F9FD-B644-1206ACA6B5F8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3576749" y="1047838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37B393C0-7C08-16BF-E937-7915774F3B9E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6221253" y="1047838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30213B5-E31E-7A4A-456C-E1962AB14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9BFE23-710A-3324-9EB9-95BD5CDF3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27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2289251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2289251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4933755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57B9260D-B2F0-ADB9-944B-E17BBE7E35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578257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91BB6B4-7A16-FFC6-0AAE-520FCA49D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– To linj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95BB778-06B0-E1C5-415A-A1E56A3A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496A186-086C-63B9-2A98-A0EDA10D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87510"/>
            <a:ext cx="10515600" cy="2357206"/>
          </a:xfrm>
        </p:spPr>
        <p:txBody>
          <a:bodyPr anchor="t">
            <a:noAutofit/>
          </a:bodyPr>
          <a:lstStyle>
            <a:lvl1pPr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2178-3F8E-36F9-D922-D5FE3373A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146864"/>
            <a:ext cx="5257801" cy="47299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E98C6C-7C2B-B588-8180-CEEC00CE3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5403" y="564078"/>
            <a:ext cx="3833318" cy="19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82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A599EE80-EB3A-5CAF-0863-EA0CF47B581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576749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6884FC23-B4DE-4BDB-C500-169688A230BD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3576749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8" name="Plassholder for bilde 3">
            <a:extLst>
              <a:ext uri="{FF2B5EF4-FFF2-40B4-BE49-F238E27FC236}">
                <a16:creationId xmlns:a16="http://schemas.microsoft.com/office/drawing/2014/main" id="{F43E4D26-F69B-6142-B67A-B8D4DAC2647A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6221253" y="3633549"/>
            <a:ext cx="2394000" cy="2394000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DFE7F70F-7FD5-D234-82CD-646A2B0CF2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2470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57B9260D-B2F0-ADB9-944B-E17BBE7E355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65755" y="1048548"/>
            <a:ext cx="2363775" cy="4981288"/>
          </a:xfrm>
          <a:prstGeom prst="rect">
            <a:avLst/>
          </a:prstGeom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5414C92-D7CA-18C6-285E-33E891B4C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599F-8BE2-0941-35FA-2159C320F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7879" y="434121"/>
            <a:ext cx="9236242" cy="365126"/>
          </a:xfrm>
        </p:spPr>
        <p:txBody>
          <a:bodyPr>
            <a:noAutofit/>
          </a:bodyPr>
          <a:lstStyle>
            <a:lvl1pPr algn="ctr">
              <a:defRPr sz="1800" spc="100" baseline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8BEA64-A963-4B33-A804-8C855A046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28171F-8DD8-5866-D215-DB63B525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0846C600-DABC-046A-AFA2-6F884C67628D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957117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0A81618F-97B8-93E2-4C9E-13982F360A22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957117" y="3633550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Plassholder for bilde 3">
            <a:extLst>
              <a:ext uri="{FF2B5EF4-FFF2-40B4-BE49-F238E27FC236}">
                <a16:creationId xmlns:a16="http://schemas.microsoft.com/office/drawing/2014/main" id="{F707F166-254B-B46A-9E53-FFC15E7D3997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6417" y="1048549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93BAE799-0223-573A-1213-DC88D559846F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6206417" y="3633550"/>
            <a:ext cx="5038502" cy="2393289"/>
          </a:xfrm>
          <a:prstGeom prst="rect">
            <a:avLst/>
          </a:prstGeom>
          <a:noFill/>
          <a:ln w="101600">
            <a:noFill/>
            <a:miter lim="800000"/>
          </a:ln>
        </p:spPr>
        <p:txBody>
          <a:bodyPr lIns="91439" tIns="45719" rIns="91439" bIns="45719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2E9EA3-BEB5-8973-2A6C-37FF9D773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8983" y="5841705"/>
            <a:ext cx="2178486" cy="10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6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7555BDA-C99E-5384-BACB-3166A848BF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BD417D2-7D16-F02C-FE19-05CC34542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668" y="2290652"/>
            <a:ext cx="4084535" cy="20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7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nerskap N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7555BDA-C99E-5384-BACB-3166A848BF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CB1FAE9-B663-890A-A219-2FCF0356F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9153" y="1840674"/>
            <a:ext cx="5892348" cy="29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6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Lands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787FF8-DA5C-71FD-ACF9-5631D9B7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5884" y="2295071"/>
            <a:ext cx="2267857" cy="22678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DEF1E170-2984-FDDE-139E-88E35E9E20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370398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REMA1000-liga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C35504C-ED90-6088-8BC0-0785F5F6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8609" y="1988420"/>
            <a:ext cx="2938780" cy="28811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54FA6F8C-C6FD-4B64-3FCC-3C81C13809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1759323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Lerøy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C17545-C439-96E1-6648-92E23661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8769" y="1988420"/>
            <a:ext cx="2138459" cy="28811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2C6872BF-645C-306D-8EB6-D7C7E4080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1726468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Bring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C09EF81-9265-4D4F-6F1F-3E8749B1D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3221" y="1988420"/>
            <a:ext cx="2151264" cy="2881157"/>
          </a:xfrm>
          <a:prstGeom prst="rect">
            <a:avLst/>
          </a:prstGeom>
        </p:spPr>
      </p:pic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FF8B6241-92C0-5778-5A23-5EB16682CE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</p:spTree>
    <p:extLst>
      <p:ext uri="{BB962C8B-B14F-4D97-AF65-F5344CB8AC3E}">
        <p14:creationId xmlns:p14="http://schemas.microsoft.com/office/powerpoint/2010/main" val="1770659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M Junio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364BAC1E-BEE4-3950-33BB-73FAC91260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FD828EE-4513-33AF-E5CF-3D969FF32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67" y="2538052"/>
            <a:ext cx="3808800" cy="178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6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Final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90F933E6-3DA7-4ED8-E5B9-68A928E53D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3DD322F-3AF2-1665-AD6F-9B6BDEAC2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67" y="2538998"/>
            <a:ext cx="3805200" cy="17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Tittelside – En 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6A186-086C-63B9-2A98-A0EDA10D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87510"/>
            <a:ext cx="10515600" cy="1146027"/>
          </a:xfrm>
        </p:spPr>
        <p:txBody>
          <a:bodyPr anchor="t">
            <a:noAutofit/>
          </a:bodyPr>
          <a:lstStyle>
            <a:lvl1pPr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2178-3F8E-36F9-D922-D5FE3373A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911246"/>
            <a:ext cx="5257801" cy="47299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4E7A0B-4C3C-8DDD-0440-2ACC46D2E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5403" y="564078"/>
            <a:ext cx="3833318" cy="19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71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M Veter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2D2C4FCC-37B3-4C35-A988-A6785BEE74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831EF9D-B4AC-564F-A179-B11CEDCC9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727" y="2539277"/>
            <a:ext cx="4294800" cy="17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8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kap NM Bea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5">
            <a:extLst>
              <a:ext uri="{FF2B5EF4-FFF2-40B4-BE49-F238E27FC236}">
                <a16:creationId xmlns:a16="http://schemas.microsoft.com/office/drawing/2014/main" id="{26ECC200-2963-223A-919C-102CAA18CC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8937" y="1549400"/>
            <a:ext cx="3759200" cy="375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Metropolis" pitchFamily="2" charset="77"/>
              </a:defRPr>
            </a:lvl1pPr>
          </a:lstStyle>
          <a:p>
            <a:r>
              <a:rPr lang="nb-NO"/>
              <a:t>Partners logo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6562D0C-9BF0-95BF-4DEF-0B9785B5C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67" y="2539277"/>
            <a:ext cx="3823200" cy="17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7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9C53809-3716-AEA6-EBEB-B797584F5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0931" y="2272393"/>
            <a:ext cx="4610138" cy="23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8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H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50418D0-A42B-C3B7-3601-F338DF3F8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17399" y="1742167"/>
            <a:ext cx="6723571" cy="33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4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la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8DEFFB6-8F5D-FAAD-B1F5-FAF20AD3C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806" y="1994807"/>
            <a:ext cx="2868387" cy="28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7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la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787FF8-DA5C-71FD-ACF9-5631D9B7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1807" y="1994807"/>
            <a:ext cx="2868386" cy="28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49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A1000-liga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C35504C-ED90-6088-8BC0-0785F5F6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8846" y="1755321"/>
            <a:ext cx="341496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35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røy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C17545-C439-96E1-6648-92E236612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4000" y="1755646"/>
            <a:ext cx="2484000" cy="33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9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ingser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C09EF81-9265-4D4F-6F1F-3E8749B1D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6800" y="1755964"/>
            <a:ext cx="2498400" cy="33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30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Junio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624AE9A-3B05-4559-E346-7CEA3290CF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7600" y="2428579"/>
            <a:ext cx="4276800" cy="20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0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Tittelside – To linj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6A186-086C-63B9-2A98-A0EDA10D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87510"/>
            <a:ext cx="10515600" cy="2357206"/>
          </a:xfrm>
        </p:spPr>
        <p:txBody>
          <a:bodyPr anchor="t">
            <a:noAutofit/>
          </a:bodyPr>
          <a:lstStyle>
            <a:lvl1pPr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2178-3F8E-36F9-D922-D5FE3373A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5146864"/>
            <a:ext cx="5257801" cy="472991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5C5EB62-FCC6-D246-E87A-6EE5B86A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5403" y="564078"/>
            <a:ext cx="3833318" cy="19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784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Final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914A5A8-39FC-AC6F-B0C6-BBCEAA07E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9292" y="2428201"/>
            <a:ext cx="4273200" cy="20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9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Veter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3CEC90E-39D3-597E-6F65-72B694B37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4072" y="2428200"/>
            <a:ext cx="4824000" cy="20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1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Bea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94A30D6-BA9C-641A-6018-E3A3F9AF1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9284" y="2428200"/>
            <a:ext cx="4294800" cy="20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6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skjerm, natthimmel&#10;&#10;Automatisk generert beskrivelse">
            <a:extLst>
              <a:ext uri="{FF2B5EF4-FFF2-40B4-BE49-F238E27FC236}">
                <a16:creationId xmlns:a16="http://schemas.microsoft.com/office/drawing/2014/main" id="{E1EB52B4-F956-9377-9EC3-C977FFDE3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16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F512F64-3006-D20B-A497-E1BB87594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0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027724-2842-8E60-7743-310549435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6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D2C317F-2C9D-0583-C43D-16E75E0D3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89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46E626D-B25A-EA48-7C9F-7EC28C3A1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B8C99E3-D7DD-035E-427A-3C8A19551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25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CEE2F7F-0D3F-686F-DB80-932D14D2E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tittel – En 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95BB778-06B0-E1C5-415A-A1E56A3A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496A186-086C-63B9-2A98-A0EDA10D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87510"/>
            <a:ext cx="10515600" cy="1146027"/>
          </a:xfrm>
        </p:spPr>
        <p:txBody>
          <a:bodyPr anchor="t">
            <a:noAutofit/>
          </a:bodyPr>
          <a:lstStyle>
            <a:lvl1pPr algn="ctr"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2178-3F8E-36F9-D922-D5FE3373A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9" y="3911246"/>
            <a:ext cx="5257801" cy="472991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3108682F-FB09-9B80-F721-472CAE165D5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60145" y="6276140"/>
            <a:ext cx="2743200" cy="365125"/>
          </a:xfrm>
        </p:spPr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93717046-1844-1747-FD05-E83208E7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345" y="6276140"/>
            <a:ext cx="432275" cy="365125"/>
          </a:xfrm>
        </p:spPr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C3E98A2-CD86-A44A-729D-577050D56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6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BD8BA16-71D4-D9E2-B71C-8476760C05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4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F173D2-F6E2-2A3B-F0B3-FA61D5DEF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95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F85A995-C821-0467-F7B0-C31309274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40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B3C6CAB-F6C6-4F42-7C60-8E0AF87FB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864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EEC831B-110E-61DA-518C-CBA18D401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5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4E5A085-5C31-3CB9-4F9E-57A8E0DAD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9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coelenterata, manet, natthimmel&#10;&#10;Automatisk generert beskrivelse">
            <a:extLst>
              <a:ext uri="{FF2B5EF4-FFF2-40B4-BE49-F238E27FC236}">
                <a16:creationId xmlns:a16="http://schemas.microsoft.com/office/drawing/2014/main" id="{09A22C45-7F00-9628-C4DB-C8AD4DF53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202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C792DEB-BEA1-D31A-1733-8E47B819D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4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E5D8E16-A540-8411-716C-46F3B5CB7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53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CE90918-CE40-CCAD-B135-91F5A8B3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tittel – To 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95BB778-06B0-E1C5-415A-A1E56A3A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3108682F-FB09-9B80-F721-472CAE165D5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60145" y="6276140"/>
            <a:ext cx="2743200" cy="365125"/>
          </a:xfrm>
        </p:spPr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93717046-1844-1747-FD05-E83208E7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345" y="6276140"/>
            <a:ext cx="432275" cy="365125"/>
          </a:xfrm>
        </p:spPr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815B63A2-1E9E-7A05-2775-2E0CA8784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97699"/>
            <a:ext cx="10515600" cy="2357206"/>
          </a:xfrm>
        </p:spPr>
        <p:txBody>
          <a:bodyPr anchor="t">
            <a:noAutofit/>
          </a:bodyPr>
          <a:lstStyle>
            <a:lvl1pPr algn="ctr"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1FEE3FD5-05C5-9DF7-1E5A-86E87AA2B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9" y="4457053"/>
            <a:ext cx="5257801" cy="472991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045DA2D-DAFE-ED49-FFEA-D2EA7BD38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09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ø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D78B01-C9F9-3F93-824B-7DA46949B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Kapitteltittel – En li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6A186-086C-63B9-2A98-A0EDA10D0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87510"/>
            <a:ext cx="10515600" cy="1146027"/>
          </a:xfrm>
        </p:spPr>
        <p:txBody>
          <a:bodyPr anchor="t">
            <a:noAutofit/>
          </a:bodyPr>
          <a:lstStyle>
            <a:lvl1pPr algn="ctr">
              <a:lnSpc>
                <a:spcPts val="9600"/>
              </a:lnSpc>
              <a:defRPr sz="9600" b="1" i="0" spc="50" baseline="0">
                <a:solidFill>
                  <a:schemeClr val="bg1"/>
                </a:solidFill>
                <a:latin typeface="FK Screamer Bold" pitchFamily="2" charset="77"/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942178-3F8E-36F9-D922-D5FE3373A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7099" y="3911246"/>
            <a:ext cx="5257801" cy="472991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etropolis Light" pitchFamily="2" charset="77"/>
                <a:cs typeface="Metropolis Ligh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3108682F-FB09-9B80-F721-472CAE165D5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760145" y="6276140"/>
            <a:ext cx="2743200" cy="365125"/>
          </a:xfrm>
        </p:spPr>
        <p:txBody>
          <a:bodyPr/>
          <a:lstStyle/>
          <a:p>
            <a:fld id="{5E8638FF-FA8A-8648-873D-915E845A8DA8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93717046-1844-1747-FD05-E83208E7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345" y="6276140"/>
            <a:ext cx="432275" cy="365125"/>
          </a:xfrm>
        </p:spPr>
        <p:txBody>
          <a:bodyPr/>
          <a:lstStyle/>
          <a:p>
            <a:fld id="{366868E6-AE7A-8244-875B-2B4C3F2D50A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6AC77C0-077A-F31C-7804-F6BE50F15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3128" y="5853719"/>
            <a:ext cx="2143497" cy="10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AFCE45-13E7-1F72-6E2C-8BF1802B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9236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C0A6A6-BD09-38C1-F29E-C50AAE73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863" y="2187723"/>
            <a:ext cx="9236242" cy="359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8F93EF-724F-5313-7CD1-51825694E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0145" y="6276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5E8638FF-FA8A-8648-873D-915E845A8DA8}" type="datetimeFigureOut">
              <a:rPr lang="nb-NO" smtClean="0"/>
              <a:pPr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C48D9D-6ACE-018E-7FFD-BD5C3664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345" y="6276140"/>
            <a:ext cx="43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366868E6-AE7A-8244-875B-2B4C3F2D5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5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9" r:id="rId2"/>
    <p:sldLayoutId id="2147483661" r:id="rId3"/>
    <p:sldLayoutId id="2147483662" r:id="rId4"/>
    <p:sldLayoutId id="2147483675" r:id="rId5"/>
    <p:sldLayoutId id="2147483676" r:id="rId6"/>
    <p:sldLayoutId id="2147483673" r:id="rId7"/>
    <p:sldLayoutId id="2147483674" r:id="rId8"/>
    <p:sldLayoutId id="2147483677" r:id="rId9"/>
    <p:sldLayoutId id="2147483678" r:id="rId10"/>
    <p:sldLayoutId id="2147483798" r:id="rId11"/>
    <p:sldLayoutId id="2147483802" r:id="rId12"/>
    <p:sldLayoutId id="21474838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etropolis Semi Bold" pitchFamily="2" charset="77"/>
          <a:ea typeface="+mj-ea"/>
          <a:cs typeface="Metropolis Semi 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AFCE45-13E7-1F72-6E2C-8BF1802B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9236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C0A6A6-BD09-38C1-F29E-C50AAE73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863" y="2187723"/>
            <a:ext cx="9236242" cy="359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8F93EF-724F-5313-7CD1-51825694E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0145" y="6276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5E8638FF-FA8A-8648-873D-915E845A8DA8}" type="datetimeFigureOut">
              <a:rPr lang="nb-NO" smtClean="0"/>
              <a:pPr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C48D9D-6ACE-018E-7FFD-BD5C3664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345" y="6276140"/>
            <a:ext cx="43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366868E6-AE7A-8244-875B-2B4C3F2D5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7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4" r:id="rId11"/>
    <p:sldLayoutId id="2147483793" r:id="rId12"/>
    <p:sldLayoutId id="2147483712" r:id="rId13"/>
    <p:sldLayoutId id="2147483794" r:id="rId14"/>
    <p:sldLayoutId id="2147483713" r:id="rId15"/>
    <p:sldLayoutId id="2147483750" r:id="rId16"/>
    <p:sldLayoutId id="21474837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etropolis Semi Bold" pitchFamily="2" charset="77"/>
          <a:ea typeface="+mj-ea"/>
          <a:cs typeface="Metropolis Semi 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8AFCE45-13E7-1F72-6E2C-8BF1802B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682773"/>
            <a:ext cx="92362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EC0A6A6-BD09-38C1-F29E-C50AAE73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863" y="2187723"/>
            <a:ext cx="9236242" cy="3597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8F93EF-724F-5313-7CD1-51825694E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0145" y="6276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5E8638FF-FA8A-8648-873D-915E845A8DA8}" type="datetimeFigureOut">
              <a:rPr lang="nb-NO" smtClean="0"/>
              <a:pPr/>
              <a:t>22.05.2024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C48D9D-6ACE-018E-7FFD-BD5C36649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345" y="6276140"/>
            <a:ext cx="432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9B9B9B"/>
                </a:solidFill>
                <a:latin typeface="Metropolis Light" pitchFamily="2" charset="77"/>
                <a:cs typeface="Metropolis Light" pitchFamily="2" charset="77"/>
              </a:defRPr>
            </a:lvl1pPr>
          </a:lstStyle>
          <a:p>
            <a:fld id="{366868E6-AE7A-8244-875B-2B4C3F2D50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3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etropolis Semi Bold" pitchFamily="2" charset="77"/>
          <a:ea typeface="+mj-ea"/>
          <a:cs typeface="Metropolis Semi 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etropolis" pitchFamily="2" charset="77"/>
          <a:ea typeface="+mn-ea"/>
          <a:cs typeface="Metropoli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E33B93F-72CF-10F7-4A64-C66360934CA1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96" r:id="rId2"/>
    <p:sldLayoutId id="2147483778" r:id="rId3"/>
    <p:sldLayoutId id="2147483774" r:id="rId4"/>
    <p:sldLayoutId id="2147483775" r:id="rId5"/>
    <p:sldLayoutId id="2147483776" r:id="rId6"/>
    <p:sldLayoutId id="2147483777" r:id="rId7"/>
    <p:sldLayoutId id="2147483779" r:id="rId8"/>
    <p:sldLayoutId id="2147483780" r:id="rId9"/>
    <p:sldLayoutId id="21474837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kkurat Bold" panose="02000500000000000000" pitchFamily="2" charset="77"/>
          <a:ea typeface="+mj-ea"/>
          <a:cs typeface="Circular Std Medium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8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5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kkurat Bold" panose="02000500000000000000" pitchFamily="2" charset="77"/>
          <a:ea typeface="+mj-ea"/>
          <a:cs typeface="Circular Std Medium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5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kkurat Bold" panose="02000500000000000000" pitchFamily="2" charset="77"/>
          <a:ea typeface="+mj-ea"/>
          <a:cs typeface="Circular Std Medium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kkurat Regular" panose="02000500000000000000" pitchFamily="2" charset="77"/>
          <a:ea typeface="+mn-ea"/>
          <a:cs typeface="Circular Std Book Italic" panose="020B0604020101020102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E024DE-2240-5580-1D91-B571677B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8000" dirty="0" err="1"/>
              <a:t>Avdelingsoppsettsmøte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MAI 2024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6EA459-7A55-0CAF-780F-252D2F780C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615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5B710A-996A-F850-5E40-79608BC5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Tematurneringer -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BDFAC-8A0A-67FB-2F72-C0CF9376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774878"/>
            <a:ext cx="4800813" cy="4423470"/>
          </a:xfrm>
        </p:spPr>
        <p:txBody>
          <a:bodyPr>
            <a:normAutofit fontScale="77500" lnSpcReduction="20000"/>
          </a:bodyPr>
          <a:lstStyle/>
          <a:p>
            <a:r>
              <a:rPr lang="nb-NO" sz="2400" b="0" i="0" dirty="0">
                <a:effectLst/>
              </a:rPr>
              <a:t>J/G 11 og 12 år</a:t>
            </a:r>
          </a:p>
          <a:p>
            <a:pPr lvl="1"/>
            <a:r>
              <a:rPr lang="nb-NO" sz="2200" b="0" i="0" dirty="0">
                <a:effectLst/>
              </a:rPr>
              <a:t>«</a:t>
            </a:r>
            <a:r>
              <a:rPr lang="nb-NO" sz="2200" b="0" i="1" dirty="0">
                <a:effectLst/>
              </a:rPr>
              <a:t>Det tilbys </a:t>
            </a:r>
            <a:r>
              <a:rPr lang="nb-NO" sz="2200" b="1" i="1" dirty="0">
                <a:effectLst/>
              </a:rPr>
              <a:t>ekstra</a:t>
            </a:r>
            <a:r>
              <a:rPr lang="nb-NO" sz="2200" b="0" i="1" dirty="0">
                <a:effectLst/>
              </a:rPr>
              <a:t> kamptilbud lokalt/</a:t>
            </a:r>
            <a:r>
              <a:rPr lang="nb-NO" sz="2200" b="0" i="1" dirty="0" err="1">
                <a:effectLst/>
              </a:rPr>
              <a:t>sonevis</a:t>
            </a:r>
            <a:r>
              <a:rPr lang="nb-NO" sz="2200" b="0" i="1" dirty="0">
                <a:effectLst/>
              </a:rPr>
              <a:t> som tematurneringer hvor tema kan variere fra turnering til turnering.»</a:t>
            </a:r>
          </a:p>
          <a:p>
            <a:r>
              <a:rPr lang="nb-NO" sz="2000" dirty="0"/>
              <a:t>Minimum én kampdag før jul og én etter jul lokalt/pr. sone. </a:t>
            </a:r>
          </a:p>
          <a:p>
            <a:pPr lvl="1"/>
            <a:r>
              <a:rPr lang="nb-NO" dirty="0"/>
              <a:t>Periode på 3-4 uker som avklares mellom klubbrådgiverne:</a:t>
            </a:r>
          </a:p>
          <a:p>
            <a:pPr lvl="1"/>
            <a:r>
              <a:rPr lang="nb-NO" dirty="0"/>
              <a:t>Uke 38, uke 39, uke 40, uke 41 og uke 42 </a:t>
            </a:r>
          </a:p>
          <a:p>
            <a:pPr lvl="1"/>
            <a:r>
              <a:rPr lang="nb-NO" dirty="0"/>
              <a:t>Uke 6, Uke 7, Uke 8 og uke 9</a:t>
            </a:r>
          </a:p>
          <a:p>
            <a:r>
              <a:rPr lang="nb-NO" dirty="0"/>
              <a:t>1 - 3 temaveiledere pr. dag</a:t>
            </a:r>
          </a:p>
          <a:p>
            <a:r>
              <a:rPr lang="nb-NO" b="1" dirty="0"/>
              <a:t>Påmeldingsfrist for hele sesongen: 31. august </a:t>
            </a:r>
          </a:p>
          <a:p>
            <a:r>
              <a:rPr lang="nb-NO" b="1" dirty="0"/>
              <a:t>Påmeldingsavgift: kr. 3.500,- pr. lag som dekker:</a:t>
            </a:r>
          </a:p>
          <a:p>
            <a:pPr lvl="1"/>
            <a:r>
              <a:rPr lang="nb-NO" dirty="0"/>
              <a:t>Kampoppsett</a:t>
            </a:r>
          </a:p>
          <a:p>
            <a:pPr lvl="1"/>
            <a:r>
              <a:rPr lang="nb-NO" dirty="0"/>
              <a:t>Temaveileder - veiledning av trenere før, under og etter kampdag.</a:t>
            </a:r>
          </a:p>
          <a:p>
            <a:pPr lvl="1"/>
            <a:r>
              <a:rPr lang="nb-NO" dirty="0"/>
              <a:t>Opplæringsmøte</a:t>
            </a:r>
          </a:p>
          <a:p>
            <a:pPr lvl="1"/>
            <a:r>
              <a:rPr lang="nb-NO" dirty="0"/>
              <a:t>Betaling dommere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0923F1-010A-B3D9-381A-0BEAA4A3EBD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NHF</a:t>
            </a:r>
            <a:r>
              <a:rPr lang="nb-NO" dirty="0"/>
              <a:t>: </a:t>
            </a:r>
          </a:p>
          <a:p>
            <a:pPr lvl="1"/>
            <a:r>
              <a:rPr lang="nb-NO" dirty="0"/>
              <a:t>Påmelding til hele sesongen</a:t>
            </a:r>
          </a:p>
          <a:p>
            <a:pPr lvl="1"/>
            <a:r>
              <a:rPr lang="nb-NO" dirty="0"/>
              <a:t>Kampoppsett </a:t>
            </a:r>
          </a:p>
          <a:p>
            <a:pPr lvl="1"/>
            <a:r>
              <a:rPr lang="nb-NO" dirty="0"/>
              <a:t>Opplæringsmøte én måned før første arrangement (digital/fysisk) </a:t>
            </a:r>
          </a:p>
          <a:p>
            <a:pPr lvl="1"/>
            <a:r>
              <a:rPr lang="nb-NO" dirty="0"/>
              <a:t>Dommerutviklere</a:t>
            </a:r>
          </a:p>
          <a:p>
            <a:pPr lvl="1"/>
            <a:r>
              <a:rPr lang="nb-NO" dirty="0"/>
              <a:t>Invitasjoner</a:t>
            </a:r>
          </a:p>
          <a:p>
            <a:r>
              <a:rPr lang="nb-NO" sz="2000" b="1" dirty="0"/>
              <a:t>Arrangørklubb</a:t>
            </a:r>
            <a:r>
              <a:rPr lang="nb-NO" sz="2000" dirty="0"/>
              <a:t>: </a:t>
            </a:r>
          </a:p>
          <a:p>
            <a:pPr lvl="1"/>
            <a:r>
              <a:rPr lang="nb-NO" dirty="0"/>
              <a:t>Booker hall </a:t>
            </a:r>
          </a:p>
          <a:p>
            <a:pPr lvl="1"/>
            <a:r>
              <a:rPr lang="nb-NO" dirty="0"/>
              <a:t>Tar ansvar for kiosk</a:t>
            </a:r>
          </a:p>
          <a:p>
            <a:pPr lvl="1"/>
            <a:r>
              <a:rPr lang="nb-NO" dirty="0"/>
              <a:t>Stiller med sekretariat </a:t>
            </a:r>
          </a:p>
          <a:p>
            <a:pPr lvl="1"/>
            <a:r>
              <a:rPr lang="nb-NO" dirty="0"/>
              <a:t>Berammer dommere</a:t>
            </a:r>
          </a:p>
        </p:txBody>
      </p:sp>
    </p:spTree>
    <p:extLst>
      <p:ext uri="{BB962C8B-B14F-4D97-AF65-F5344CB8AC3E}">
        <p14:creationId xmlns:p14="http://schemas.microsoft.com/office/powerpoint/2010/main" val="43323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5B710A-996A-F850-5E40-79608BC5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Tematurneringer - Gjennomføring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BDFAC-8A0A-67FB-2F72-C0CF9376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704618" cy="3904852"/>
          </a:xfrm>
        </p:spPr>
        <p:txBody>
          <a:bodyPr>
            <a:normAutofit/>
          </a:bodyPr>
          <a:lstStyle/>
          <a:p>
            <a:r>
              <a:rPr lang="nb-NO" sz="2400" b="0" dirty="0">
                <a:effectLst/>
              </a:rPr>
              <a:t>Opplæringsmøte én måned før kampdagen med trenere </a:t>
            </a:r>
          </a:p>
          <a:p>
            <a:pPr lvl="1"/>
            <a:r>
              <a:rPr lang="nb-NO" sz="2200" b="0" dirty="0">
                <a:effectLst/>
              </a:rPr>
              <a:t>(krav for deltakelse på kampdagen)</a:t>
            </a:r>
          </a:p>
          <a:p>
            <a:r>
              <a:rPr lang="nb-NO" sz="2400" b="0" dirty="0">
                <a:effectLst/>
              </a:rPr>
              <a:t>Maks </a:t>
            </a:r>
            <a:r>
              <a:rPr lang="nb-NO" sz="2400" dirty="0"/>
              <a:t>2</a:t>
            </a:r>
            <a:r>
              <a:rPr lang="nb-NO" sz="2400" b="0" dirty="0">
                <a:effectLst/>
              </a:rPr>
              <a:t> lag pr. klubb pr. klasse</a:t>
            </a:r>
            <a:endParaRPr lang="nb-NO" sz="2400" dirty="0"/>
          </a:p>
          <a:p>
            <a:endParaRPr lang="nb-NO" sz="24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0923F1-010A-B3D9-381A-0BEAA4A3EB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788" y="2187723"/>
            <a:ext cx="5697607" cy="3597780"/>
          </a:xfrm>
        </p:spPr>
        <p:txBody>
          <a:bodyPr>
            <a:normAutofit/>
          </a:bodyPr>
          <a:lstStyle/>
          <a:p>
            <a:r>
              <a:rPr lang="nb-NO" sz="2000" b="1" dirty="0"/>
              <a:t>Gjennomføring</a:t>
            </a:r>
          </a:p>
          <a:p>
            <a:pPr lvl="1"/>
            <a:r>
              <a:rPr lang="nb-NO" sz="2200" i="1" dirty="0"/>
              <a:t>1*17 minutters kamper</a:t>
            </a:r>
          </a:p>
          <a:p>
            <a:pPr lvl="1"/>
            <a:r>
              <a:rPr lang="nb-NO" sz="2200" i="1" dirty="0"/>
              <a:t>3-4 kamper pr. lag</a:t>
            </a:r>
          </a:p>
          <a:p>
            <a:pPr lvl="1"/>
            <a:r>
              <a:rPr lang="nb-NO" sz="2200" i="1" dirty="0"/>
              <a:t>Ulikt tema for kampdag til kampdag</a:t>
            </a:r>
          </a:p>
          <a:p>
            <a:pPr lvl="1"/>
            <a:r>
              <a:rPr lang="nb-NO" sz="2200" i="1" dirty="0"/>
              <a:t>Én spiller kan kun delta på ett lag</a:t>
            </a:r>
          </a:p>
          <a:p>
            <a:pPr lvl="1"/>
            <a:r>
              <a:rPr lang="nb-NO" sz="2200" i="1" dirty="0"/>
              <a:t>1 poeng for mål utenfor tema</a:t>
            </a:r>
          </a:p>
          <a:p>
            <a:pPr lvl="1"/>
            <a:r>
              <a:rPr lang="nb-NO" sz="2200" i="1" dirty="0"/>
              <a:t>2 og 3 poeng for mestring av tema som temaveileder avgjør</a:t>
            </a:r>
          </a:p>
          <a:p>
            <a:pPr lvl="1"/>
            <a:r>
              <a:rPr lang="nb-NO" sz="2200" i="1" dirty="0"/>
              <a:t>Dommere og trenere blir </a:t>
            </a:r>
            <a:r>
              <a:rPr lang="nb-NO" sz="2200" i="1" dirty="0" err="1"/>
              <a:t>coachet</a:t>
            </a:r>
            <a:r>
              <a:rPr lang="nb-NO" sz="2200" i="1" dirty="0"/>
              <a:t> før, under og etter kampdag.</a:t>
            </a:r>
          </a:p>
          <a:p>
            <a:pPr lvl="1"/>
            <a:endParaRPr lang="nb-NO" sz="2200" b="0" i="1" dirty="0">
              <a:effectLst/>
            </a:endParaRPr>
          </a:p>
          <a:p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5B710A-996A-F850-5E40-79608BC5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Tematurneringer -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BDFAC-8A0A-67FB-2F72-C0CF9376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2187723"/>
            <a:ext cx="4704618" cy="3904852"/>
          </a:xfrm>
        </p:spPr>
        <p:txBody>
          <a:bodyPr>
            <a:normAutofit/>
          </a:bodyPr>
          <a:lstStyle/>
          <a:p>
            <a:r>
              <a:rPr lang="nb-NO" sz="2400" b="0" dirty="0">
                <a:effectLst/>
              </a:rPr>
              <a:t>11-åringer</a:t>
            </a:r>
          </a:p>
          <a:p>
            <a:pPr lvl="1"/>
            <a:r>
              <a:rPr lang="nb-NO" sz="2200" b="0" dirty="0">
                <a:effectLst/>
              </a:rPr>
              <a:t>Utgruppert forsvar - høsten</a:t>
            </a:r>
          </a:p>
          <a:p>
            <a:pPr lvl="1"/>
            <a:r>
              <a:rPr lang="nb-NO" sz="2200" dirty="0"/>
              <a:t>Gjennombrudd - våren</a:t>
            </a:r>
            <a:endParaRPr lang="nb-NO" sz="2200" b="0" dirty="0">
              <a:effectLst/>
            </a:endParaRPr>
          </a:p>
          <a:p>
            <a:r>
              <a:rPr lang="nb-NO" sz="2400" b="0" dirty="0">
                <a:effectLst/>
              </a:rPr>
              <a:t>12-åringer</a:t>
            </a:r>
          </a:p>
          <a:p>
            <a:pPr lvl="1"/>
            <a:r>
              <a:rPr lang="nb-NO" sz="2200" dirty="0"/>
              <a:t>Utgruppert forsvar - høsten</a:t>
            </a:r>
          </a:p>
          <a:p>
            <a:pPr lvl="1"/>
            <a:r>
              <a:rPr lang="nb-NO" sz="2200" dirty="0"/>
              <a:t>Linjespill - våren</a:t>
            </a:r>
            <a:endParaRPr lang="nb-NO" sz="2200" b="0" dirty="0">
              <a:effectLst/>
            </a:endParaRP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0923F1-010A-B3D9-381A-0BEAA4A3EB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788" y="2187722"/>
            <a:ext cx="5697607" cy="4285905"/>
          </a:xfrm>
        </p:spPr>
        <p:txBody>
          <a:bodyPr>
            <a:normAutofit fontScale="77500" lnSpcReduction="20000"/>
          </a:bodyPr>
          <a:lstStyle/>
          <a:p>
            <a:r>
              <a:rPr lang="nb-NO" sz="2000" dirty="0"/>
              <a:t>Forsvar - tema for høsten</a:t>
            </a:r>
          </a:p>
          <a:p>
            <a:pPr lvl="1"/>
            <a:r>
              <a:rPr lang="nb-NO" dirty="0"/>
              <a:t>Utgruppert forsvar, </a:t>
            </a:r>
          </a:p>
          <a:p>
            <a:pPr lvl="2"/>
            <a:r>
              <a:rPr lang="nb-NO" dirty="0"/>
              <a:t>3 poeng ved kontring og mål som følge av </a:t>
            </a:r>
            <a:r>
              <a:rPr lang="nb-NO" dirty="0" err="1"/>
              <a:t>snapping</a:t>
            </a:r>
            <a:r>
              <a:rPr lang="nb-NO" dirty="0"/>
              <a:t> av ball eller fremprovosert feil.</a:t>
            </a:r>
          </a:p>
          <a:p>
            <a:pPr lvl="2"/>
            <a:r>
              <a:rPr lang="nb-NO" dirty="0"/>
              <a:t>2 poeng ved å snappe ball eller fremprovosere feil hos motstander</a:t>
            </a:r>
          </a:p>
          <a:p>
            <a:pPr lvl="2"/>
            <a:r>
              <a:rPr lang="nb-NO" dirty="0"/>
              <a:t>Angripende lag får igjen ball ved kontring.</a:t>
            </a:r>
          </a:p>
          <a:p>
            <a:pPr lvl="2"/>
            <a:r>
              <a:rPr lang="nb-NO" dirty="0"/>
              <a:t>1 poeng ved mål utenfor tema.</a:t>
            </a:r>
          </a:p>
          <a:p>
            <a:r>
              <a:rPr lang="nb-NO" sz="2000" dirty="0"/>
              <a:t>Angrep - tema for våren</a:t>
            </a:r>
          </a:p>
          <a:p>
            <a:pPr lvl="1"/>
            <a:r>
              <a:rPr lang="nb-NO" dirty="0"/>
              <a:t>Gjennombrudd</a:t>
            </a:r>
          </a:p>
          <a:p>
            <a:pPr lvl="2"/>
            <a:r>
              <a:rPr lang="nb-NO" dirty="0"/>
              <a:t>3 poeng ved gjennombrudd og mål fra 6 meter.</a:t>
            </a:r>
          </a:p>
          <a:p>
            <a:pPr lvl="2"/>
            <a:r>
              <a:rPr lang="nb-NO" dirty="0"/>
              <a:t>2 poeng ved gjennombrudd, men bom eller redning fra 6 meter.</a:t>
            </a:r>
          </a:p>
          <a:p>
            <a:pPr lvl="2"/>
            <a:r>
              <a:rPr lang="nb-NO" dirty="0"/>
              <a:t>1 poeng ved mål utenfor tema.</a:t>
            </a:r>
          </a:p>
          <a:p>
            <a:pPr lvl="1"/>
            <a:r>
              <a:rPr lang="nb-NO" dirty="0"/>
              <a:t>Linjespill (spiller i linjespillerposisjon)</a:t>
            </a:r>
          </a:p>
          <a:p>
            <a:pPr lvl="2"/>
            <a:r>
              <a:rPr lang="nb-NO" dirty="0"/>
              <a:t>3 poeng ved mål fra linjespiller (spiller i linjespillerposisjon) fra 6 meter.</a:t>
            </a:r>
          </a:p>
          <a:p>
            <a:pPr lvl="2"/>
            <a:r>
              <a:rPr lang="nb-NO" dirty="0"/>
              <a:t>2 poeng ved bom eller redning fra linjespiller (spiller i linjespillerposisjon) fra 6 meter.</a:t>
            </a:r>
          </a:p>
          <a:p>
            <a:pPr lvl="2"/>
            <a:r>
              <a:rPr lang="nb-NO" dirty="0"/>
              <a:t>2 poeng ved mål utført av annen spiller etter sperre fra linjespiller (spiller i linjespillerposisjon).</a:t>
            </a:r>
          </a:p>
          <a:p>
            <a:pPr lvl="2"/>
            <a:r>
              <a:rPr lang="nb-NO" dirty="0"/>
              <a:t>1 poeng ved mål utenfor tema.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159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4EFA1-519B-3E40-9796-CB9F54C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Eventuelt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59EFE3-548E-40C0-8DB0-AB136A23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Metropolis"/>
              </a:rPr>
              <a:t>Seriereglement med viktige datoer og frister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AA71412-B94A-5ACD-4A9A-A69B7E1CD93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738171" y="1099588"/>
            <a:ext cx="3120531" cy="30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1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04EFA1-519B-3E40-9796-CB9F54C9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9EE9EF-E986-C545-9EA1-781FA9446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Velkommen</a:t>
            </a:r>
          </a:p>
          <a:p>
            <a:r>
              <a:rPr lang="nb-NO" dirty="0"/>
              <a:t>Avdelingsoppsett</a:t>
            </a:r>
          </a:p>
          <a:p>
            <a:r>
              <a:rPr lang="nb-NO" dirty="0"/>
              <a:t>NM Veteran</a:t>
            </a:r>
          </a:p>
          <a:p>
            <a:r>
              <a:rPr lang="nb-NO" dirty="0"/>
              <a:t>Lokale saker</a:t>
            </a:r>
          </a:p>
          <a:p>
            <a:r>
              <a:rPr lang="nb-NO" dirty="0" err="1"/>
              <a:t>Aktivitetsserie</a:t>
            </a:r>
            <a:r>
              <a:rPr lang="nb-NO" dirty="0"/>
              <a:t> senior</a:t>
            </a:r>
          </a:p>
          <a:p>
            <a:r>
              <a:rPr lang="nb-NO" dirty="0"/>
              <a:t>Tematurneringer J/G 11 og 12 år</a:t>
            </a:r>
          </a:p>
          <a:p>
            <a:r>
              <a:rPr lang="nb-NO" dirty="0"/>
              <a:t>Eventuelt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122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0FFA1-0DD6-3A5B-93F7-6009024B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LOKALE SAKER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C5DFC-65F9-E663-ED86-E800C3C57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80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E90F6E-4C74-784D-B9FB-45DCEBC0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05" y="141889"/>
            <a:ext cx="9236242" cy="1325563"/>
          </a:xfrm>
        </p:spPr>
        <p:txBody>
          <a:bodyPr/>
          <a:lstStyle/>
          <a:p>
            <a:r>
              <a:rPr lang="nb-NO" dirty="0"/>
              <a:t>Kast ballen 	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189E61D-BC93-C9D6-3B6B-3497F8EFC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8014" y="-3153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4AD0988-E0B9-DD88-D614-7A8D703F2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075" y="18981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96A4BBFC-92CE-328C-21B9-3057F5421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30056"/>
              </p:ext>
            </p:extLst>
          </p:nvPr>
        </p:nvGraphicFramePr>
        <p:xfrm>
          <a:off x="900113" y="1153511"/>
          <a:ext cx="10391774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887">
                  <a:extLst>
                    <a:ext uri="{9D8B030D-6E8A-4147-A177-3AD203B41FA5}">
                      <a16:colId xmlns:a16="http://schemas.microsoft.com/office/drawing/2014/main" val="3320002882"/>
                    </a:ext>
                  </a:extLst>
                </a:gridCol>
                <a:gridCol w="5195887">
                  <a:extLst>
                    <a:ext uri="{9D8B030D-6E8A-4147-A177-3AD203B41FA5}">
                      <a16:colId xmlns:a16="http://schemas.microsoft.com/office/drawing/2014/main" val="1936098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Klubb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2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Steinerskolen i Tromsø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Tromsø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8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Gyllenborg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Tromsø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48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/>
                        <a:t>Skittenelv</a:t>
                      </a:r>
                      <a:r>
                        <a:rPr lang="nb-NO" sz="1800" dirty="0"/>
                        <a:t> skole og barnehage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Bravo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3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/>
                        <a:t>Lunheim</a:t>
                      </a:r>
                      <a:r>
                        <a:rPr lang="nb-NO" sz="1800" dirty="0"/>
                        <a:t>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Bravo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6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Ramfjord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Bravo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1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err="1"/>
                        <a:t>Slettaelva</a:t>
                      </a:r>
                      <a:r>
                        <a:rPr lang="nb-NO" sz="1800" dirty="0"/>
                        <a:t>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Kvaløya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48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Kaldfjord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Kvaløya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46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Vannøy oppvekstsenter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Kvaløya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4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Indre Kåfjord </a:t>
                      </a:r>
                      <a:r>
                        <a:rPr lang="nb-NO" sz="1800" dirty="0" err="1"/>
                        <a:t>barne</a:t>
                      </a:r>
                      <a:r>
                        <a:rPr lang="nb-NO" sz="1800" dirty="0"/>
                        <a:t> - og ungdomsskole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Nordreisa?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36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Moan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Nordreisa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9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/>
                        <a:t>Finnsnes barneskole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Eventyrøya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5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Sørreisa barne- og ungdomsskole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Sørreisa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28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Salangen skole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Sørreisa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78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Montessoriskolen Morgan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6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83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DB4C45-BEA0-BF03-649D-6DE1365C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Lokale saker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E00FC2-D898-48D0-BC4D-BD72661E9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Hvilke forventninger har dere klubbene til sonekontakten? </a:t>
            </a:r>
          </a:p>
          <a:p>
            <a:r>
              <a:rPr lang="nb-NO" dirty="0" err="1"/>
              <a:t>Disp</a:t>
            </a:r>
            <a:r>
              <a:rPr lang="nb-NO" dirty="0"/>
              <a:t>-søknader </a:t>
            </a:r>
          </a:p>
          <a:p>
            <a:r>
              <a:rPr lang="nb-NO" dirty="0"/>
              <a:t>Trenerutdanning</a:t>
            </a:r>
          </a:p>
          <a:p>
            <a:r>
              <a:rPr lang="nb-NO" dirty="0"/>
              <a:t>Rema 1000 håndballskole </a:t>
            </a:r>
          </a:p>
          <a:p>
            <a:pPr lvl="1"/>
            <a:r>
              <a:rPr lang="nb-NO" dirty="0"/>
              <a:t>6-12 år</a:t>
            </a:r>
          </a:p>
          <a:p>
            <a:pPr lvl="1"/>
            <a:r>
              <a:rPr lang="nb-NO" dirty="0"/>
              <a:t>Høstferie</a:t>
            </a:r>
          </a:p>
          <a:p>
            <a:pPr lvl="1"/>
            <a:r>
              <a:rPr lang="nb-NO" dirty="0"/>
              <a:t>Søknadsfrist 9 juni</a:t>
            </a:r>
          </a:p>
          <a:p>
            <a:pPr lvl="1"/>
            <a:r>
              <a:rPr lang="nb-NO" dirty="0"/>
              <a:t>Mer info på </a:t>
            </a:r>
            <a:r>
              <a:rPr lang="nb-NO" dirty="0" err="1"/>
              <a:t>handball.no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16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0FFA1-0DD6-3A5B-93F7-6009024B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Aktivitetsserie</a:t>
            </a:r>
            <a:r>
              <a:rPr lang="nb-NO" dirty="0"/>
              <a:t> senior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C5DFC-65F9-E663-ED86-E800C3C57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59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3EF7A27-AE37-60F2-350E-82A9FCDE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Aktivitetsserie</a:t>
            </a:r>
            <a:r>
              <a:rPr lang="nb-NO" dirty="0"/>
              <a:t> senior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2A3A9E3-01EF-A62D-C539-391F64F8F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/>
              <a:t>Påmeldingsfrist 15. september 2024</a:t>
            </a:r>
          </a:p>
          <a:p>
            <a:r>
              <a:rPr lang="nb-NO" dirty="0"/>
              <a:t>Klubb gjennomfører påmelding i </a:t>
            </a:r>
            <a:r>
              <a:rPr lang="nb-NO" dirty="0" err="1"/>
              <a:t>turneringsadmin</a:t>
            </a:r>
            <a:r>
              <a:rPr lang="nb-NO" dirty="0"/>
              <a:t> (</a:t>
            </a:r>
            <a:r>
              <a:rPr lang="nb-NO" dirty="0" err="1"/>
              <a:t>ta.nif.no</a:t>
            </a:r>
            <a:r>
              <a:rPr lang="nb-NO" dirty="0"/>
              <a:t>)</a:t>
            </a:r>
          </a:p>
          <a:p>
            <a:r>
              <a:rPr lang="nb-NO" dirty="0"/>
              <a:t>Antall påmeldte lag er avgjørende for følgende:</a:t>
            </a:r>
          </a:p>
          <a:p>
            <a:pPr lvl="1"/>
            <a:r>
              <a:rPr lang="nb-NO" dirty="0"/>
              <a:t>Spilletid (det vil uansett være redusert spilletid).</a:t>
            </a:r>
          </a:p>
          <a:p>
            <a:pPr lvl="1"/>
            <a:r>
              <a:rPr lang="nb-NO" dirty="0"/>
              <a:t>Arrangementene berammes til enten ukedag eller helg.</a:t>
            </a:r>
          </a:p>
          <a:p>
            <a:pPr lvl="1"/>
            <a:r>
              <a:rPr lang="nb-NO" dirty="0"/>
              <a:t>Geografi, halltilgjengelighet og ønsker vil påvirke gjennomføringen.</a:t>
            </a:r>
          </a:p>
          <a:p>
            <a:r>
              <a:rPr lang="nb-NO" dirty="0"/>
              <a:t>Minimum 2 kamper pr. lag pr. arrangement.</a:t>
            </a:r>
          </a:p>
          <a:p>
            <a:r>
              <a:rPr lang="nb-NO" dirty="0"/>
              <a:t>Alle spillere over 16 år kan delta.</a:t>
            </a:r>
          </a:p>
          <a:p>
            <a:r>
              <a:rPr lang="nb-NO" dirty="0"/>
              <a:t>Alle spillere må betale lisens før deltakelse (</a:t>
            </a:r>
            <a:r>
              <a:rPr lang="nb-NO" dirty="0" err="1"/>
              <a:t>NHFs</a:t>
            </a:r>
            <a:r>
              <a:rPr lang="nb-NO" dirty="0"/>
              <a:t> lisensreglement følges).</a:t>
            </a:r>
          </a:p>
          <a:p>
            <a:r>
              <a:rPr lang="nb-NO" dirty="0"/>
              <a:t>Spillere kan delta på tvers av klubbtilhørighet.</a:t>
            </a:r>
          </a:p>
          <a:p>
            <a:r>
              <a:rPr lang="nb-NO" dirty="0"/>
              <a:t>Det er ingen begrensning på deltakerberettigelse mellom klubbens seniorlag.</a:t>
            </a:r>
          </a:p>
        </p:txBody>
      </p:sp>
    </p:spTree>
    <p:extLst>
      <p:ext uri="{BB962C8B-B14F-4D97-AF65-F5344CB8AC3E}">
        <p14:creationId xmlns:p14="http://schemas.microsoft.com/office/powerpoint/2010/main" val="350187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ED3CE-6BBE-9EEE-23D3-ABFC4BFF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Aktivitetsserie</a:t>
            </a:r>
            <a:r>
              <a:rPr lang="nb-NO" dirty="0"/>
              <a:t> senior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F3342E-DCCA-F66A-DADF-70970E6A0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i="0" dirty="0">
                <a:solidFill>
                  <a:schemeClr val="tx1"/>
                </a:solidFill>
                <a:effectLst/>
                <a:latin typeface="SourceSansPro"/>
              </a:rPr>
              <a:t>Påmelding</a:t>
            </a:r>
          </a:p>
          <a:p>
            <a:pPr lvl="1"/>
            <a:r>
              <a:rPr lang="nb-NO" dirty="0">
                <a:solidFill>
                  <a:schemeClr val="tx1"/>
                </a:solidFill>
                <a:latin typeface="SourceSansPro"/>
              </a:rPr>
              <a:t>Menn</a:t>
            </a:r>
          </a:p>
          <a:p>
            <a:pPr lvl="2"/>
            <a:r>
              <a:rPr lang="nb-NO" dirty="0">
                <a:solidFill>
                  <a:schemeClr val="tx1"/>
                </a:solidFill>
                <a:latin typeface="SourceSansPro"/>
              </a:rPr>
              <a:t>Nord-Norge: Alta, Vadsø</a:t>
            </a:r>
          </a:p>
          <a:p>
            <a:pPr lvl="1"/>
            <a:r>
              <a:rPr lang="nb-NO" i="0" dirty="0">
                <a:solidFill>
                  <a:schemeClr val="tx1"/>
                </a:solidFill>
                <a:effectLst/>
                <a:latin typeface="SourceSansPro"/>
              </a:rPr>
              <a:t>Kvinner</a:t>
            </a:r>
          </a:p>
          <a:p>
            <a:pPr lvl="2"/>
            <a:r>
              <a:rPr lang="nb-NO" dirty="0">
                <a:solidFill>
                  <a:schemeClr val="tx1"/>
                </a:solidFill>
                <a:latin typeface="SourceSansPro"/>
              </a:rPr>
              <a:t>ANEO: Ålen, Aure</a:t>
            </a:r>
            <a:endParaRPr lang="nb-NO" i="0" dirty="0">
              <a:solidFill>
                <a:schemeClr val="tx1"/>
              </a:solidFill>
              <a:effectLst/>
              <a:latin typeface="SourceSansPro"/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6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0FFA1-0DD6-3A5B-93F7-6009024B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8800" dirty="0"/>
              <a:t>TEMATURNERINGER 11 og 12 år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C5DFC-65F9-E663-ED86-E800C3C57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7366"/>
      </p:ext>
    </p:extLst>
  </p:cSld>
  <p:clrMapOvr>
    <a:masterClrMapping/>
  </p:clrMapOvr>
</p:sld>
</file>

<file path=ppt/theme/theme1.xml><?xml version="1.0" encoding="utf-8"?>
<a:theme xmlns:a="http://schemas.openxmlformats.org/drawingml/2006/main" name="Intro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C5CE41C0-A28E-6642-80F1-36C2B33568BC}" vid="{833981D8-BF4D-324A-9B04-F7E6158795EF}"/>
    </a:ext>
  </a:extLst>
</a:theme>
</file>

<file path=ppt/theme/theme2.xml><?xml version="1.0" encoding="utf-8"?>
<a:theme xmlns:a="http://schemas.openxmlformats.org/drawingml/2006/main" name="Innhold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C5CE41C0-A28E-6642-80F1-36C2B33568BC}" vid="{3808BE75-E7E8-D542-88B7-BE10FDBB277B}"/>
    </a:ext>
  </a:extLst>
</a:theme>
</file>

<file path=ppt/theme/theme3.xml><?xml version="1.0" encoding="utf-8"?>
<a:theme xmlns:a="http://schemas.openxmlformats.org/drawingml/2006/main" name="Bilder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C5CE41C0-A28E-6642-80F1-36C2B33568BC}" vid="{D3AF1BDB-82C3-BC4D-B4A5-8B2034804EAC}"/>
    </a:ext>
  </a:extLst>
</a:theme>
</file>

<file path=ppt/theme/theme4.xml><?xml version="1.0" encoding="utf-8"?>
<a:theme xmlns:a="http://schemas.openxmlformats.org/drawingml/2006/main" name="Partnerskap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C5CE41C0-A28E-6642-80F1-36C2B33568BC}" vid="{E52FF177-4CC4-A14C-A869-FD0C3154BF7B}"/>
    </a:ext>
  </a:extLst>
</a:theme>
</file>

<file path=ppt/theme/theme5.xml><?xml version="1.0" encoding="utf-8"?>
<a:theme xmlns:a="http://schemas.openxmlformats.org/drawingml/2006/main" name="Logoslides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C5CE41C0-A28E-6642-80F1-36C2B33568BC}" vid="{B8A4427A-030E-7A44-AABF-3948864B85E9}"/>
    </a:ext>
  </a:extLst>
</a:theme>
</file>

<file path=ppt/theme/theme6.xml><?xml version="1.0" encoding="utf-8"?>
<a:theme xmlns:a="http://schemas.openxmlformats.org/drawingml/2006/main" name="Mønster">
  <a:themeElements>
    <a:clrScheme name="NHF">
      <a:dk1>
        <a:srgbClr val="001E5F"/>
      </a:dk1>
      <a:lt1>
        <a:srgbClr val="FFFFFF"/>
      </a:lt1>
      <a:dk2>
        <a:srgbClr val="000E59"/>
      </a:dk2>
      <a:lt2>
        <a:srgbClr val="D7D7D7"/>
      </a:lt2>
      <a:accent1>
        <a:srgbClr val="F53241"/>
      </a:accent1>
      <a:accent2>
        <a:srgbClr val="00C3FF"/>
      </a:accent2>
      <a:accent3>
        <a:srgbClr val="0078FF"/>
      </a:accent3>
      <a:accent4>
        <a:srgbClr val="9047FF"/>
      </a:accent4>
      <a:accent5>
        <a:srgbClr val="FFA500"/>
      </a:accent5>
      <a:accent6>
        <a:srgbClr val="7BC144"/>
      </a:accent6>
      <a:hlink>
        <a:srgbClr val="F53241"/>
      </a:hlink>
      <a:folHlink>
        <a:srgbClr val="9B9B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C5CE41C0-A28E-6642-80F1-36C2B33568BC}" vid="{D1608AEB-BB2B-9746-A62C-7BE16646BDA3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5E16FC202DF644817A8A7C4E27517A" ma:contentTypeVersion="17" ma:contentTypeDescription="Opprett et nytt dokument." ma:contentTypeScope="" ma:versionID="fba93856f87c2fb5c95ef2deaea33c8b">
  <xsd:schema xmlns:xsd="http://www.w3.org/2001/XMLSchema" xmlns:xs="http://www.w3.org/2001/XMLSchema" xmlns:p="http://schemas.microsoft.com/office/2006/metadata/properties" xmlns:ns2="0efe4106-2dfe-406c-bb0a-c31ba9eff635" xmlns:ns3="edfc1f06-fc9d-4b2d-9c4a-6de64f3786b8" xmlns:ns4="9e538389-cabc-4d4e-918a-8beb7ac0ecaa" targetNamespace="http://schemas.microsoft.com/office/2006/metadata/properties" ma:root="true" ma:fieldsID="ba258289986de39b281f7470d73df52f" ns2:_="" ns3:_="" ns4:_="">
    <xsd:import namespace="0efe4106-2dfe-406c-bb0a-c31ba9eff635"/>
    <xsd:import namespace="edfc1f06-fc9d-4b2d-9c4a-6de64f3786b8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e4106-2dfe-406c-bb0a-c31ba9eff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c1f06-fc9d-4b2d-9c4a-6de64f378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4b92ffb-70c0-413c-9fdc-373a8c834391}" ma:internalName="TaxCatchAll" ma:showField="CatchAllData" ma:web="edfc1f06-fc9d-4b2d-9c4a-6de64f378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fe4106-2dfe-406c-bb0a-c31ba9eff635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00F7CC51-6463-4979-AD5C-7E4C59BF4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BA7A07-D635-4F27-BAE4-8C660873F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e4106-2dfe-406c-bb0a-c31ba9eff635"/>
    <ds:schemaRef ds:uri="edfc1f06-fc9d-4b2d-9c4a-6de64f3786b8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CDAA0E-41F8-4777-BB99-189EB13321B8}">
  <ds:schemaRefs>
    <ds:schemaRef ds:uri="http://schemas.microsoft.com/office/2006/metadata/properties"/>
    <ds:schemaRef ds:uri="http://schemas.microsoft.com/office/infopath/2007/PartnerControls"/>
    <ds:schemaRef ds:uri="0efe4106-2dfe-406c-bb0a-c31ba9eff635"/>
    <ds:schemaRef ds:uri="9e538389-cabc-4d4e-918a-8beb7ac0ec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262</TotalTime>
  <Words>638</Words>
  <Application>Microsoft Macintosh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14</vt:i4>
      </vt:variant>
    </vt:vector>
  </HeadingPairs>
  <TitlesOfParts>
    <vt:vector size="29" baseType="lpstr">
      <vt:lpstr>Akkurat Bold</vt:lpstr>
      <vt:lpstr>Akkurat Regular</vt:lpstr>
      <vt:lpstr>Arial</vt:lpstr>
      <vt:lpstr>Calibri</vt:lpstr>
      <vt:lpstr>FK Screamer Bold</vt:lpstr>
      <vt:lpstr>Metropolis</vt:lpstr>
      <vt:lpstr>Metropolis Light</vt:lpstr>
      <vt:lpstr>Metropolis Semi Bold</vt:lpstr>
      <vt:lpstr>SourceSansPro</vt:lpstr>
      <vt:lpstr>Intro</vt:lpstr>
      <vt:lpstr>Innhold</vt:lpstr>
      <vt:lpstr>Bilder</vt:lpstr>
      <vt:lpstr>Partnerskap</vt:lpstr>
      <vt:lpstr>Logoslides</vt:lpstr>
      <vt:lpstr>Mønster</vt:lpstr>
      <vt:lpstr>Avdelingsoppsettsmøte  MAI 2024</vt:lpstr>
      <vt:lpstr>Agenda</vt:lpstr>
      <vt:lpstr>LOKALE SAKER</vt:lpstr>
      <vt:lpstr>Kast ballen  </vt:lpstr>
      <vt:lpstr>Lokale saker </vt:lpstr>
      <vt:lpstr>Aktivitetsserie senior</vt:lpstr>
      <vt:lpstr>Aktivitetsserie senior</vt:lpstr>
      <vt:lpstr>Aktivitetsserie senior </vt:lpstr>
      <vt:lpstr>TEMATURNERINGER 11 og 12 år</vt:lpstr>
      <vt:lpstr>Tematurneringer - Info</vt:lpstr>
      <vt:lpstr>Tematurneringer - Gjennomføring</vt:lpstr>
      <vt:lpstr>Tematurneringer - Tema</vt:lpstr>
      <vt:lpstr>Eventuelt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Valstad, Kristian</dc:creator>
  <cp:lastModifiedBy>Johnsen, Mia</cp:lastModifiedBy>
  <cp:revision>16</cp:revision>
  <dcterms:created xsi:type="dcterms:W3CDTF">2023-05-05T11:59:39Z</dcterms:created>
  <dcterms:modified xsi:type="dcterms:W3CDTF">2024-05-22T10:31:11Z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0x010100C55E16FC202DF644817A8A7C4E27517A</vt:lpwstr>
  </property>
</Properties>
</file>