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  <p:sldMasterId id="2147483725" r:id="rId6"/>
    <p:sldMasterId id="2147483771" r:id="rId7"/>
    <p:sldMasterId id="2147483782" r:id="rId8"/>
    <p:sldMasterId id="2147483751" r:id="rId9"/>
  </p:sldMasterIdLst>
  <p:notesMasterIdLst>
    <p:notesMasterId r:id="rId26"/>
  </p:notesMasterIdLst>
  <p:sldIdLst>
    <p:sldId id="258" r:id="rId10"/>
    <p:sldId id="2128" r:id="rId11"/>
    <p:sldId id="261" r:id="rId12"/>
    <p:sldId id="2130" r:id="rId13"/>
    <p:sldId id="2131" r:id="rId14"/>
    <p:sldId id="2132" r:id="rId15"/>
    <p:sldId id="272" r:id="rId16"/>
    <p:sldId id="273" r:id="rId17"/>
    <p:sldId id="335" r:id="rId18"/>
    <p:sldId id="332" r:id="rId19"/>
    <p:sldId id="333" r:id="rId20"/>
    <p:sldId id="371" r:id="rId21"/>
    <p:sldId id="372" r:id="rId22"/>
    <p:sldId id="336" r:id="rId23"/>
    <p:sldId id="373" r:id="rId24"/>
    <p:sldId id="334" r:id="rId2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382AF-125A-4F18-8B31-4D4C7FAD9B13}" v="2" dt="2023-09-13T18:22:45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5646"/>
  </p:normalViewPr>
  <p:slideViewPr>
    <p:cSldViewPr snapToGrid="0">
      <p:cViewPr varScale="1">
        <p:scale>
          <a:sx n="122" d="100"/>
          <a:sy n="122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204E6-BE95-427F-B7CD-E7105F0C8075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CA3AE-9C0E-41AA-B95F-28A2C1465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Viktig at du gir litt tid for dommerne å fylle ut sin egen profil</a:t>
            </a:r>
          </a:p>
          <a:p>
            <a:r>
              <a:rPr lang="nb-NO" dirty="0"/>
              <a:t>Kanskje de har glemt å legge sperrer eller at det er kommet nye?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72A3C-F771-403C-9C4A-91F8127E7F4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28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9.t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HF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5B6CFB2-6CA7-110F-ACB0-5F1DEDD2F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670" y="2086608"/>
            <a:ext cx="5350660" cy="26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Kapitteltittel – To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15B63A2-1E9E-7A05-2775-2E0CA8784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97699"/>
            <a:ext cx="10515600" cy="2357206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1FEE3FD5-05C5-9DF7-1E5A-86E87AA2B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4457053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ED1E1F5-C7ED-DA4F-D525-E4182330E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F0102C7-D71E-8C18-2CB8-A07620D6B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B972E67-8B23-185C-467A-1C6B5AC90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44996E2-EEC2-DA56-ADE9-AB2B173A2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2160471-0055-B3B1-AEE7-AD1AD1892B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79BBD8-A142-A67B-FFA2-3067CC793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2205210-21EA-97FB-CD7D-98BC5CB77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719D0A5-C635-817F-0532-4E53DE4C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166CBFEC-CFF8-A0B0-2606-50B28FEA5F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759AFA4-E78E-F780-506B-C4A7986BE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FA53F4-CE8A-F87C-6497-6BD2B16728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CD885DE-13F9-16BB-39AF-E643787AB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78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8CCB4C3-506E-F474-EC33-42B156CA3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B60EFD2-B54B-B5DA-5E63-3E4FA8722B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7421FA7-83BC-5FA5-781A-E912753C1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NHF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8A2703E-7A44-FD63-47EA-58025C627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32729" y="1504455"/>
            <a:ext cx="7671071" cy="38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3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8B37D7-CEB9-1744-73AF-CE49EE3F3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2CAC2E-F055-7418-2D68-782A8BD7F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C96E31-FDA1-B7A5-E82D-77DF60611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28C8906-2715-A415-3A5B-915642E6E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443B258-7DBB-F87F-44D9-F00EA0F6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24690AB-B9AE-EE20-EF30-ED80A8506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1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7F8F1F12-880A-428B-FB1C-5BD96A5495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963" y="1945723"/>
            <a:ext cx="9236075" cy="24780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100.000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E87836B7-528D-C7DE-56F6-8A30AFCBBF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7963" y="1087888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Over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A24D820D-E6E9-C0E5-74E0-B81792EAC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7963" y="4416766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kamper i året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B3D8043-B1BA-7FEB-E079-F5CBC4716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2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46D25C0-7B59-C7FC-81AE-91B33C086C4E}"/>
              </a:ext>
            </a:extLst>
          </p:cNvPr>
          <p:cNvSpPr/>
          <p:nvPr userDrawn="1"/>
        </p:nvSpPr>
        <p:spPr>
          <a:xfrm>
            <a:off x="533762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FA7769-2395-E11A-415A-BDE15949F0A7}"/>
              </a:ext>
            </a:extLst>
          </p:cNvPr>
          <p:cNvSpPr/>
          <p:nvPr userDrawn="1"/>
        </p:nvSpPr>
        <p:spPr>
          <a:xfrm>
            <a:off x="244928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8225969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0A1478AB-A210-CDF7-F791-554F37694F4D}"/>
              </a:ext>
            </a:extLst>
          </p:cNvPr>
          <p:cNvSpPr/>
          <p:nvPr userDrawn="1"/>
        </p:nvSpPr>
        <p:spPr>
          <a:xfrm>
            <a:off x="2886332" y="2517904"/>
            <a:ext cx="642654" cy="64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25"/>
                </a:moveTo>
                <a:cubicBezTo>
                  <a:pt x="13687" y="1925"/>
                  <a:pt x="14008" y="2032"/>
                  <a:pt x="15184" y="2032"/>
                </a:cubicBezTo>
                <a:cubicBezTo>
                  <a:pt x="16147" y="2139"/>
                  <a:pt x="16788" y="2246"/>
                  <a:pt x="17109" y="2459"/>
                </a:cubicBezTo>
                <a:cubicBezTo>
                  <a:pt x="17644" y="2566"/>
                  <a:pt x="17964" y="2887"/>
                  <a:pt x="18392" y="3208"/>
                </a:cubicBezTo>
                <a:cubicBezTo>
                  <a:pt x="18713" y="3636"/>
                  <a:pt x="19034" y="3956"/>
                  <a:pt x="19248" y="4491"/>
                </a:cubicBezTo>
                <a:cubicBezTo>
                  <a:pt x="19354" y="4812"/>
                  <a:pt x="19568" y="5453"/>
                  <a:pt x="19568" y="6416"/>
                </a:cubicBezTo>
                <a:cubicBezTo>
                  <a:pt x="19568" y="7592"/>
                  <a:pt x="19675" y="7913"/>
                  <a:pt x="19675" y="10800"/>
                </a:cubicBezTo>
                <a:cubicBezTo>
                  <a:pt x="19675" y="13687"/>
                  <a:pt x="19568" y="14008"/>
                  <a:pt x="19568" y="15184"/>
                </a:cubicBezTo>
                <a:cubicBezTo>
                  <a:pt x="19568" y="16253"/>
                  <a:pt x="19354" y="16788"/>
                  <a:pt x="19248" y="17216"/>
                </a:cubicBezTo>
                <a:cubicBezTo>
                  <a:pt x="19034" y="17644"/>
                  <a:pt x="18713" y="18071"/>
                  <a:pt x="18392" y="18392"/>
                </a:cubicBezTo>
                <a:cubicBezTo>
                  <a:pt x="17964" y="18820"/>
                  <a:pt x="17644" y="19034"/>
                  <a:pt x="17109" y="19248"/>
                </a:cubicBezTo>
                <a:cubicBezTo>
                  <a:pt x="16788" y="19354"/>
                  <a:pt x="16147" y="19568"/>
                  <a:pt x="15184" y="19568"/>
                </a:cubicBezTo>
                <a:cubicBezTo>
                  <a:pt x="14008" y="19675"/>
                  <a:pt x="13687" y="19675"/>
                  <a:pt x="10800" y="19675"/>
                </a:cubicBezTo>
                <a:cubicBezTo>
                  <a:pt x="7913" y="19675"/>
                  <a:pt x="7592" y="19675"/>
                  <a:pt x="6416" y="19568"/>
                </a:cubicBezTo>
                <a:cubicBezTo>
                  <a:pt x="5347" y="19568"/>
                  <a:pt x="4812" y="19354"/>
                  <a:pt x="4384" y="19248"/>
                </a:cubicBezTo>
                <a:cubicBezTo>
                  <a:pt x="3956" y="19034"/>
                  <a:pt x="3529" y="18820"/>
                  <a:pt x="3208" y="18392"/>
                </a:cubicBezTo>
                <a:cubicBezTo>
                  <a:pt x="2780" y="18071"/>
                  <a:pt x="2566" y="17644"/>
                  <a:pt x="2352" y="17216"/>
                </a:cubicBezTo>
                <a:cubicBezTo>
                  <a:pt x="2246" y="16788"/>
                  <a:pt x="2032" y="16253"/>
                  <a:pt x="2032" y="15184"/>
                </a:cubicBezTo>
                <a:cubicBezTo>
                  <a:pt x="1925" y="14008"/>
                  <a:pt x="1925" y="13687"/>
                  <a:pt x="1925" y="10800"/>
                </a:cubicBezTo>
                <a:cubicBezTo>
                  <a:pt x="1925" y="7913"/>
                  <a:pt x="1925" y="7592"/>
                  <a:pt x="2032" y="6416"/>
                </a:cubicBezTo>
                <a:cubicBezTo>
                  <a:pt x="2032" y="5453"/>
                  <a:pt x="2246" y="4812"/>
                  <a:pt x="2352" y="4491"/>
                </a:cubicBezTo>
                <a:cubicBezTo>
                  <a:pt x="2566" y="3956"/>
                  <a:pt x="2780" y="3636"/>
                  <a:pt x="3208" y="3208"/>
                </a:cubicBezTo>
                <a:cubicBezTo>
                  <a:pt x="3529" y="2887"/>
                  <a:pt x="3956" y="2566"/>
                  <a:pt x="4384" y="2459"/>
                </a:cubicBezTo>
                <a:cubicBezTo>
                  <a:pt x="4812" y="2246"/>
                  <a:pt x="5347" y="2139"/>
                  <a:pt x="6416" y="2032"/>
                </a:cubicBezTo>
                <a:cubicBezTo>
                  <a:pt x="7592" y="2032"/>
                  <a:pt x="7913" y="1925"/>
                  <a:pt x="10800" y="1925"/>
                </a:cubicBezTo>
                <a:moveTo>
                  <a:pt x="10800" y="0"/>
                </a:moveTo>
                <a:cubicBezTo>
                  <a:pt x="7806" y="0"/>
                  <a:pt x="7485" y="0"/>
                  <a:pt x="6309" y="107"/>
                </a:cubicBezTo>
                <a:cubicBezTo>
                  <a:pt x="5133" y="107"/>
                  <a:pt x="4384" y="321"/>
                  <a:pt x="3743" y="642"/>
                </a:cubicBezTo>
                <a:cubicBezTo>
                  <a:pt x="2994" y="855"/>
                  <a:pt x="2352" y="1283"/>
                  <a:pt x="1818" y="1818"/>
                </a:cubicBezTo>
                <a:cubicBezTo>
                  <a:pt x="1176" y="2459"/>
                  <a:pt x="855" y="2994"/>
                  <a:pt x="535" y="3743"/>
                </a:cubicBezTo>
                <a:cubicBezTo>
                  <a:pt x="321" y="4491"/>
                  <a:pt x="107" y="5240"/>
                  <a:pt x="107" y="6416"/>
                </a:cubicBezTo>
                <a:cubicBezTo>
                  <a:pt x="0" y="7485"/>
                  <a:pt x="0" y="7913"/>
                  <a:pt x="0" y="10800"/>
                </a:cubicBezTo>
                <a:cubicBezTo>
                  <a:pt x="0" y="13794"/>
                  <a:pt x="0" y="14115"/>
                  <a:pt x="107" y="15291"/>
                </a:cubicBezTo>
                <a:cubicBezTo>
                  <a:pt x="107" y="16467"/>
                  <a:pt x="321" y="17216"/>
                  <a:pt x="535" y="17857"/>
                </a:cubicBezTo>
                <a:cubicBezTo>
                  <a:pt x="855" y="18606"/>
                  <a:pt x="1176" y="19248"/>
                  <a:pt x="1818" y="19782"/>
                </a:cubicBezTo>
                <a:cubicBezTo>
                  <a:pt x="2352" y="20424"/>
                  <a:pt x="2994" y="20745"/>
                  <a:pt x="3743" y="21065"/>
                </a:cubicBezTo>
                <a:cubicBezTo>
                  <a:pt x="4384" y="21279"/>
                  <a:pt x="5133" y="21493"/>
                  <a:pt x="6309" y="21600"/>
                </a:cubicBezTo>
                <a:cubicBezTo>
                  <a:pt x="7485" y="21600"/>
                  <a:pt x="7806" y="21600"/>
                  <a:pt x="10800" y="21600"/>
                </a:cubicBezTo>
                <a:cubicBezTo>
                  <a:pt x="13687" y="21600"/>
                  <a:pt x="14115" y="21600"/>
                  <a:pt x="15184" y="21600"/>
                </a:cubicBezTo>
                <a:cubicBezTo>
                  <a:pt x="16360" y="21493"/>
                  <a:pt x="17216" y="21279"/>
                  <a:pt x="17857" y="21065"/>
                </a:cubicBezTo>
                <a:cubicBezTo>
                  <a:pt x="18606" y="20745"/>
                  <a:pt x="19141" y="20424"/>
                  <a:pt x="19782" y="19782"/>
                </a:cubicBezTo>
                <a:cubicBezTo>
                  <a:pt x="20317" y="19248"/>
                  <a:pt x="20745" y="18606"/>
                  <a:pt x="20958" y="17857"/>
                </a:cubicBezTo>
                <a:cubicBezTo>
                  <a:pt x="21279" y="17216"/>
                  <a:pt x="21493" y="16467"/>
                  <a:pt x="21493" y="15291"/>
                </a:cubicBezTo>
                <a:cubicBezTo>
                  <a:pt x="21600" y="14115"/>
                  <a:pt x="21600" y="13794"/>
                  <a:pt x="21600" y="10800"/>
                </a:cubicBezTo>
                <a:cubicBezTo>
                  <a:pt x="21600" y="7913"/>
                  <a:pt x="21600" y="7485"/>
                  <a:pt x="21493" y="6416"/>
                </a:cubicBezTo>
                <a:cubicBezTo>
                  <a:pt x="21493" y="5240"/>
                  <a:pt x="21279" y="4491"/>
                  <a:pt x="20958" y="3743"/>
                </a:cubicBezTo>
                <a:cubicBezTo>
                  <a:pt x="20745" y="2994"/>
                  <a:pt x="20317" y="2459"/>
                  <a:pt x="19782" y="1818"/>
                </a:cubicBezTo>
                <a:cubicBezTo>
                  <a:pt x="19141" y="1283"/>
                  <a:pt x="18606" y="855"/>
                  <a:pt x="17857" y="642"/>
                </a:cubicBezTo>
                <a:cubicBezTo>
                  <a:pt x="17216" y="321"/>
                  <a:pt x="16360" y="107"/>
                  <a:pt x="15184" y="107"/>
                </a:cubicBezTo>
                <a:cubicBezTo>
                  <a:pt x="14115" y="0"/>
                  <a:pt x="13687" y="0"/>
                  <a:pt x="10800" y="0"/>
                </a:cubicBezTo>
                <a:close/>
                <a:moveTo>
                  <a:pt x="10800" y="5240"/>
                </a:moveTo>
                <a:cubicBezTo>
                  <a:pt x="7699" y="5240"/>
                  <a:pt x="5240" y="7806"/>
                  <a:pt x="5240" y="10800"/>
                </a:cubicBezTo>
                <a:cubicBezTo>
                  <a:pt x="5240" y="13901"/>
                  <a:pt x="7699" y="16360"/>
                  <a:pt x="10800" y="16360"/>
                </a:cubicBezTo>
                <a:cubicBezTo>
                  <a:pt x="13794" y="16360"/>
                  <a:pt x="16360" y="13901"/>
                  <a:pt x="16360" y="10800"/>
                </a:cubicBezTo>
                <a:cubicBezTo>
                  <a:pt x="16360" y="7806"/>
                  <a:pt x="13794" y="5240"/>
                  <a:pt x="10800" y="5240"/>
                </a:cubicBezTo>
                <a:close/>
                <a:moveTo>
                  <a:pt x="10800" y="14436"/>
                </a:moveTo>
                <a:cubicBezTo>
                  <a:pt x="8768" y="14436"/>
                  <a:pt x="7164" y="12832"/>
                  <a:pt x="7164" y="10800"/>
                </a:cubicBezTo>
                <a:cubicBezTo>
                  <a:pt x="7164" y="8875"/>
                  <a:pt x="8768" y="7271"/>
                  <a:pt x="10800" y="7271"/>
                </a:cubicBezTo>
                <a:cubicBezTo>
                  <a:pt x="12725" y="7271"/>
                  <a:pt x="14329" y="8875"/>
                  <a:pt x="14329" y="10800"/>
                </a:cubicBezTo>
                <a:cubicBezTo>
                  <a:pt x="14329" y="12832"/>
                  <a:pt x="12725" y="14436"/>
                  <a:pt x="10800" y="14436"/>
                </a:cubicBezTo>
                <a:close/>
                <a:moveTo>
                  <a:pt x="17857" y="5026"/>
                </a:moveTo>
                <a:cubicBezTo>
                  <a:pt x="17857" y="5774"/>
                  <a:pt x="17216" y="6309"/>
                  <a:pt x="16574" y="6309"/>
                </a:cubicBezTo>
                <a:cubicBezTo>
                  <a:pt x="15826" y="6309"/>
                  <a:pt x="15291" y="5774"/>
                  <a:pt x="15291" y="5026"/>
                </a:cubicBezTo>
                <a:cubicBezTo>
                  <a:pt x="15291" y="4384"/>
                  <a:pt x="15826" y="3743"/>
                  <a:pt x="16574" y="3743"/>
                </a:cubicBezTo>
                <a:cubicBezTo>
                  <a:pt x="17216" y="3743"/>
                  <a:pt x="17857" y="4384"/>
                  <a:pt x="17857" y="502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10EF7483-97C4-518A-A0E7-212582193AB9}"/>
              </a:ext>
            </a:extLst>
          </p:cNvPr>
          <p:cNvSpPr/>
          <p:nvPr userDrawn="1"/>
        </p:nvSpPr>
        <p:spPr>
          <a:xfrm>
            <a:off x="5926443" y="2496133"/>
            <a:ext cx="339113" cy="719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6416"/>
                </a:moveTo>
                <a:cubicBezTo>
                  <a:pt x="14324" y="4705"/>
                  <a:pt x="14324" y="4705"/>
                  <a:pt x="14324" y="4705"/>
                </a:cubicBezTo>
                <a:cubicBezTo>
                  <a:pt x="14324" y="3850"/>
                  <a:pt x="15461" y="3636"/>
                  <a:pt x="16371" y="3636"/>
                </a:cubicBezTo>
                <a:cubicBezTo>
                  <a:pt x="17053" y="3636"/>
                  <a:pt x="21373" y="3636"/>
                  <a:pt x="21373" y="3636"/>
                </a:cubicBezTo>
                <a:cubicBezTo>
                  <a:pt x="21373" y="0"/>
                  <a:pt x="21373" y="0"/>
                  <a:pt x="21373" y="0"/>
                </a:cubicBezTo>
                <a:cubicBezTo>
                  <a:pt x="14324" y="0"/>
                  <a:pt x="14324" y="0"/>
                  <a:pt x="14324" y="0"/>
                </a:cubicBezTo>
                <a:cubicBezTo>
                  <a:pt x="6366" y="0"/>
                  <a:pt x="4775" y="2673"/>
                  <a:pt x="4775" y="4491"/>
                </a:cubicBezTo>
                <a:cubicBezTo>
                  <a:pt x="4775" y="6416"/>
                  <a:pt x="4775" y="6416"/>
                  <a:pt x="4775" y="6416"/>
                </a:cubicBezTo>
                <a:cubicBezTo>
                  <a:pt x="0" y="6416"/>
                  <a:pt x="0" y="6416"/>
                  <a:pt x="0" y="6416"/>
                </a:cubicBezTo>
                <a:cubicBezTo>
                  <a:pt x="0" y="9089"/>
                  <a:pt x="0" y="9089"/>
                  <a:pt x="0" y="9089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4775" y="10800"/>
                  <a:pt x="4775" y="10800"/>
                  <a:pt x="4775" y="10800"/>
                </a:cubicBezTo>
                <a:cubicBezTo>
                  <a:pt x="4775" y="15719"/>
                  <a:pt x="4775" y="21600"/>
                  <a:pt x="4775" y="21600"/>
                </a:cubicBezTo>
                <a:cubicBezTo>
                  <a:pt x="13869" y="21600"/>
                  <a:pt x="13869" y="21600"/>
                  <a:pt x="13869" y="21600"/>
                </a:cubicBezTo>
                <a:cubicBezTo>
                  <a:pt x="13869" y="21600"/>
                  <a:pt x="13869" y="15612"/>
                  <a:pt x="13869" y="10800"/>
                </a:cubicBezTo>
                <a:cubicBezTo>
                  <a:pt x="20691" y="10800"/>
                  <a:pt x="20691" y="10800"/>
                  <a:pt x="20691" y="10800"/>
                </a:cubicBezTo>
                <a:cubicBezTo>
                  <a:pt x="20918" y="9089"/>
                  <a:pt x="20918" y="9089"/>
                  <a:pt x="20918" y="9089"/>
                </a:cubicBezTo>
                <a:cubicBezTo>
                  <a:pt x="21600" y="6416"/>
                  <a:pt x="21600" y="6416"/>
                  <a:pt x="21600" y="6416"/>
                </a:cubicBezTo>
                <a:lnTo>
                  <a:pt x="14324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2" name="bilde" descr="bilde">
            <a:extLst>
              <a:ext uri="{FF2B5EF4-FFF2-40B4-BE49-F238E27FC236}">
                <a16:creationId xmlns:a16="http://schemas.microsoft.com/office/drawing/2014/main" id="{BD3ECC89-A2E2-ADE6-DFFE-EEBDF78B4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1557" y="2488405"/>
            <a:ext cx="745565" cy="70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360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60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A7D851D4-9B11-7EE1-07FA-31988FEEB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194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6BC1F1E3-EFCE-E637-31C0-36220A096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194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1EE26EE6-FA18-0C51-9B8A-D2F2730A11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028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9D728081-D895-13D4-91EA-01BC21D56B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5028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5CC310D-E2DD-F450-D6E1-CE56C385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2C48CE6-EB8D-2029-8F2E-B0952BF73B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900FCCAE-777E-1B7A-38CA-1D27BC5B87B8}"/>
              </a:ext>
            </a:extLst>
          </p:cNvPr>
          <p:cNvGrpSpPr/>
          <p:nvPr userDrawn="1"/>
        </p:nvGrpSpPr>
        <p:grpSpPr>
          <a:xfrm>
            <a:off x="3297870" y="2312177"/>
            <a:ext cx="1206626" cy="1206626"/>
            <a:chOff x="2449288" y="2080860"/>
            <a:chExt cx="1516743" cy="151674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3FA7769-2395-E11A-415A-BDE15949F0A7}"/>
                </a:ext>
              </a:extLst>
            </p:cNvPr>
            <p:cNvSpPr/>
            <p:nvPr userDrawn="1"/>
          </p:nvSpPr>
          <p:spPr>
            <a:xfrm>
              <a:off x="244928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A1478AB-A210-CDF7-F791-554F37694F4D}"/>
                </a:ext>
              </a:extLst>
            </p:cNvPr>
            <p:cNvSpPr/>
            <p:nvPr userDrawn="1"/>
          </p:nvSpPr>
          <p:spPr>
            <a:xfrm>
              <a:off x="2886332" y="2517904"/>
              <a:ext cx="642654" cy="64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25"/>
                  </a:moveTo>
                  <a:cubicBezTo>
                    <a:pt x="13687" y="1925"/>
                    <a:pt x="14008" y="2032"/>
                    <a:pt x="15184" y="2032"/>
                  </a:cubicBezTo>
                  <a:cubicBezTo>
                    <a:pt x="16147" y="2139"/>
                    <a:pt x="16788" y="2246"/>
                    <a:pt x="17109" y="2459"/>
                  </a:cubicBezTo>
                  <a:cubicBezTo>
                    <a:pt x="17644" y="2566"/>
                    <a:pt x="17964" y="2887"/>
                    <a:pt x="18392" y="3208"/>
                  </a:cubicBezTo>
                  <a:cubicBezTo>
                    <a:pt x="18713" y="3636"/>
                    <a:pt x="19034" y="3956"/>
                    <a:pt x="19248" y="4491"/>
                  </a:cubicBezTo>
                  <a:cubicBezTo>
                    <a:pt x="19354" y="4812"/>
                    <a:pt x="19568" y="5453"/>
                    <a:pt x="19568" y="6416"/>
                  </a:cubicBezTo>
                  <a:cubicBezTo>
                    <a:pt x="19568" y="7592"/>
                    <a:pt x="19675" y="7913"/>
                    <a:pt x="19675" y="10800"/>
                  </a:cubicBezTo>
                  <a:cubicBezTo>
                    <a:pt x="19675" y="13687"/>
                    <a:pt x="19568" y="14008"/>
                    <a:pt x="19568" y="15184"/>
                  </a:cubicBezTo>
                  <a:cubicBezTo>
                    <a:pt x="19568" y="16253"/>
                    <a:pt x="19354" y="16788"/>
                    <a:pt x="19248" y="17216"/>
                  </a:cubicBezTo>
                  <a:cubicBezTo>
                    <a:pt x="19034" y="17644"/>
                    <a:pt x="18713" y="18071"/>
                    <a:pt x="18392" y="18392"/>
                  </a:cubicBezTo>
                  <a:cubicBezTo>
                    <a:pt x="17964" y="18820"/>
                    <a:pt x="17644" y="19034"/>
                    <a:pt x="17109" y="19248"/>
                  </a:cubicBezTo>
                  <a:cubicBezTo>
                    <a:pt x="16788" y="19354"/>
                    <a:pt x="16147" y="19568"/>
                    <a:pt x="15184" y="19568"/>
                  </a:cubicBezTo>
                  <a:cubicBezTo>
                    <a:pt x="14008" y="19675"/>
                    <a:pt x="13687" y="19675"/>
                    <a:pt x="10800" y="19675"/>
                  </a:cubicBezTo>
                  <a:cubicBezTo>
                    <a:pt x="7913" y="19675"/>
                    <a:pt x="7592" y="19675"/>
                    <a:pt x="6416" y="19568"/>
                  </a:cubicBezTo>
                  <a:cubicBezTo>
                    <a:pt x="5347" y="19568"/>
                    <a:pt x="4812" y="19354"/>
                    <a:pt x="4384" y="19248"/>
                  </a:cubicBezTo>
                  <a:cubicBezTo>
                    <a:pt x="3956" y="19034"/>
                    <a:pt x="3529" y="18820"/>
                    <a:pt x="3208" y="18392"/>
                  </a:cubicBezTo>
                  <a:cubicBezTo>
                    <a:pt x="2780" y="18071"/>
                    <a:pt x="2566" y="17644"/>
                    <a:pt x="2352" y="17216"/>
                  </a:cubicBezTo>
                  <a:cubicBezTo>
                    <a:pt x="2246" y="16788"/>
                    <a:pt x="2032" y="16253"/>
                    <a:pt x="2032" y="15184"/>
                  </a:cubicBezTo>
                  <a:cubicBezTo>
                    <a:pt x="1925" y="14008"/>
                    <a:pt x="1925" y="13687"/>
                    <a:pt x="1925" y="10800"/>
                  </a:cubicBezTo>
                  <a:cubicBezTo>
                    <a:pt x="1925" y="7913"/>
                    <a:pt x="1925" y="7592"/>
                    <a:pt x="2032" y="6416"/>
                  </a:cubicBezTo>
                  <a:cubicBezTo>
                    <a:pt x="2032" y="5453"/>
                    <a:pt x="2246" y="4812"/>
                    <a:pt x="2352" y="4491"/>
                  </a:cubicBezTo>
                  <a:cubicBezTo>
                    <a:pt x="2566" y="3956"/>
                    <a:pt x="2780" y="3636"/>
                    <a:pt x="3208" y="3208"/>
                  </a:cubicBezTo>
                  <a:cubicBezTo>
                    <a:pt x="3529" y="2887"/>
                    <a:pt x="3956" y="2566"/>
                    <a:pt x="4384" y="2459"/>
                  </a:cubicBezTo>
                  <a:cubicBezTo>
                    <a:pt x="4812" y="2246"/>
                    <a:pt x="5347" y="2139"/>
                    <a:pt x="6416" y="2032"/>
                  </a:cubicBezTo>
                  <a:cubicBezTo>
                    <a:pt x="7592" y="2032"/>
                    <a:pt x="7913" y="1925"/>
                    <a:pt x="10800" y="1925"/>
                  </a:cubicBezTo>
                  <a:moveTo>
                    <a:pt x="10800" y="0"/>
                  </a:moveTo>
                  <a:cubicBezTo>
                    <a:pt x="7806" y="0"/>
                    <a:pt x="7485" y="0"/>
                    <a:pt x="6309" y="107"/>
                  </a:cubicBezTo>
                  <a:cubicBezTo>
                    <a:pt x="5133" y="107"/>
                    <a:pt x="4384" y="321"/>
                    <a:pt x="3743" y="642"/>
                  </a:cubicBezTo>
                  <a:cubicBezTo>
                    <a:pt x="2994" y="855"/>
                    <a:pt x="2352" y="1283"/>
                    <a:pt x="1818" y="1818"/>
                  </a:cubicBezTo>
                  <a:cubicBezTo>
                    <a:pt x="1176" y="2459"/>
                    <a:pt x="855" y="2994"/>
                    <a:pt x="535" y="3743"/>
                  </a:cubicBezTo>
                  <a:cubicBezTo>
                    <a:pt x="321" y="4491"/>
                    <a:pt x="107" y="5240"/>
                    <a:pt x="107" y="6416"/>
                  </a:cubicBezTo>
                  <a:cubicBezTo>
                    <a:pt x="0" y="7485"/>
                    <a:pt x="0" y="7913"/>
                    <a:pt x="0" y="10800"/>
                  </a:cubicBezTo>
                  <a:cubicBezTo>
                    <a:pt x="0" y="13794"/>
                    <a:pt x="0" y="14115"/>
                    <a:pt x="107" y="15291"/>
                  </a:cubicBezTo>
                  <a:cubicBezTo>
                    <a:pt x="107" y="16467"/>
                    <a:pt x="321" y="17216"/>
                    <a:pt x="535" y="17857"/>
                  </a:cubicBezTo>
                  <a:cubicBezTo>
                    <a:pt x="855" y="18606"/>
                    <a:pt x="1176" y="19248"/>
                    <a:pt x="1818" y="19782"/>
                  </a:cubicBezTo>
                  <a:cubicBezTo>
                    <a:pt x="2352" y="20424"/>
                    <a:pt x="2994" y="20745"/>
                    <a:pt x="3743" y="21065"/>
                  </a:cubicBezTo>
                  <a:cubicBezTo>
                    <a:pt x="4384" y="21279"/>
                    <a:pt x="5133" y="21493"/>
                    <a:pt x="6309" y="21600"/>
                  </a:cubicBezTo>
                  <a:cubicBezTo>
                    <a:pt x="7485" y="21600"/>
                    <a:pt x="7806" y="21600"/>
                    <a:pt x="10800" y="21600"/>
                  </a:cubicBezTo>
                  <a:cubicBezTo>
                    <a:pt x="13687" y="21600"/>
                    <a:pt x="14115" y="21600"/>
                    <a:pt x="15184" y="21600"/>
                  </a:cubicBezTo>
                  <a:cubicBezTo>
                    <a:pt x="16360" y="21493"/>
                    <a:pt x="17216" y="21279"/>
                    <a:pt x="17857" y="21065"/>
                  </a:cubicBezTo>
                  <a:cubicBezTo>
                    <a:pt x="18606" y="20745"/>
                    <a:pt x="19141" y="20424"/>
                    <a:pt x="19782" y="19782"/>
                  </a:cubicBezTo>
                  <a:cubicBezTo>
                    <a:pt x="20317" y="19248"/>
                    <a:pt x="20745" y="18606"/>
                    <a:pt x="20958" y="17857"/>
                  </a:cubicBezTo>
                  <a:cubicBezTo>
                    <a:pt x="21279" y="17216"/>
                    <a:pt x="21493" y="16467"/>
                    <a:pt x="21493" y="15291"/>
                  </a:cubicBezTo>
                  <a:cubicBezTo>
                    <a:pt x="21600" y="14115"/>
                    <a:pt x="21600" y="13794"/>
                    <a:pt x="21600" y="10800"/>
                  </a:cubicBezTo>
                  <a:cubicBezTo>
                    <a:pt x="21600" y="7913"/>
                    <a:pt x="21600" y="7485"/>
                    <a:pt x="21493" y="6416"/>
                  </a:cubicBezTo>
                  <a:cubicBezTo>
                    <a:pt x="21493" y="5240"/>
                    <a:pt x="21279" y="4491"/>
                    <a:pt x="20958" y="3743"/>
                  </a:cubicBezTo>
                  <a:cubicBezTo>
                    <a:pt x="20745" y="2994"/>
                    <a:pt x="20317" y="2459"/>
                    <a:pt x="19782" y="1818"/>
                  </a:cubicBezTo>
                  <a:cubicBezTo>
                    <a:pt x="19141" y="1283"/>
                    <a:pt x="18606" y="855"/>
                    <a:pt x="17857" y="642"/>
                  </a:cubicBezTo>
                  <a:cubicBezTo>
                    <a:pt x="17216" y="321"/>
                    <a:pt x="16360" y="107"/>
                    <a:pt x="15184" y="107"/>
                  </a:cubicBezTo>
                  <a:cubicBezTo>
                    <a:pt x="14115" y="0"/>
                    <a:pt x="13687" y="0"/>
                    <a:pt x="10800" y="0"/>
                  </a:cubicBezTo>
                  <a:close/>
                  <a:moveTo>
                    <a:pt x="10800" y="5240"/>
                  </a:moveTo>
                  <a:cubicBezTo>
                    <a:pt x="7699" y="5240"/>
                    <a:pt x="5240" y="7806"/>
                    <a:pt x="5240" y="10800"/>
                  </a:cubicBezTo>
                  <a:cubicBezTo>
                    <a:pt x="5240" y="13901"/>
                    <a:pt x="7699" y="16360"/>
                    <a:pt x="10800" y="16360"/>
                  </a:cubicBezTo>
                  <a:cubicBezTo>
                    <a:pt x="13794" y="16360"/>
                    <a:pt x="16360" y="13901"/>
                    <a:pt x="16360" y="10800"/>
                  </a:cubicBezTo>
                  <a:cubicBezTo>
                    <a:pt x="16360" y="7806"/>
                    <a:pt x="13794" y="5240"/>
                    <a:pt x="10800" y="5240"/>
                  </a:cubicBezTo>
                  <a:close/>
                  <a:moveTo>
                    <a:pt x="10800" y="14436"/>
                  </a:moveTo>
                  <a:cubicBezTo>
                    <a:pt x="8768" y="14436"/>
                    <a:pt x="7164" y="12832"/>
                    <a:pt x="7164" y="10800"/>
                  </a:cubicBezTo>
                  <a:cubicBezTo>
                    <a:pt x="7164" y="8875"/>
                    <a:pt x="8768" y="7271"/>
                    <a:pt x="10800" y="7271"/>
                  </a:cubicBezTo>
                  <a:cubicBezTo>
                    <a:pt x="12725" y="7271"/>
                    <a:pt x="14329" y="8875"/>
                    <a:pt x="14329" y="10800"/>
                  </a:cubicBezTo>
                  <a:cubicBezTo>
                    <a:pt x="14329" y="12832"/>
                    <a:pt x="12725" y="14436"/>
                    <a:pt x="10800" y="14436"/>
                  </a:cubicBezTo>
                  <a:close/>
                  <a:moveTo>
                    <a:pt x="17857" y="5026"/>
                  </a:moveTo>
                  <a:cubicBezTo>
                    <a:pt x="17857" y="5774"/>
                    <a:pt x="17216" y="6309"/>
                    <a:pt x="16574" y="6309"/>
                  </a:cubicBezTo>
                  <a:cubicBezTo>
                    <a:pt x="15826" y="6309"/>
                    <a:pt x="15291" y="5774"/>
                    <a:pt x="15291" y="5026"/>
                  </a:cubicBezTo>
                  <a:cubicBezTo>
                    <a:pt x="15291" y="4384"/>
                    <a:pt x="15826" y="3743"/>
                    <a:pt x="16574" y="3743"/>
                  </a:cubicBezTo>
                  <a:cubicBezTo>
                    <a:pt x="17216" y="3743"/>
                    <a:pt x="17857" y="4384"/>
                    <a:pt x="17857" y="502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4BB240E-058A-08D8-763B-EAEBCEF7CF07}"/>
              </a:ext>
            </a:extLst>
          </p:cNvPr>
          <p:cNvGrpSpPr/>
          <p:nvPr userDrawn="1"/>
        </p:nvGrpSpPr>
        <p:grpSpPr>
          <a:xfrm>
            <a:off x="1103054" y="2312176"/>
            <a:ext cx="1206627" cy="1206627"/>
            <a:chOff x="5337628" y="2080860"/>
            <a:chExt cx="1516743" cy="151674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46D25C0-7B59-C7FC-81AE-91B33C086C4E}"/>
                </a:ext>
              </a:extLst>
            </p:cNvPr>
            <p:cNvSpPr/>
            <p:nvPr userDrawn="1"/>
          </p:nvSpPr>
          <p:spPr>
            <a:xfrm>
              <a:off x="533762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0EF7483-97C4-518A-A0E7-212582193AB9}"/>
                </a:ext>
              </a:extLst>
            </p:cNvPr>
            <p:cNvSpPr/>
            <p:nvPr userDrawn="1"/>
          </p:nvSpPr>
          <p:spPr>
            <a:xfrm>
              <a:off x="5926443" y="2496133"/>
              <a:ext cx="339113" cy="71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6416"/>
                  </a:moveTo>
                  <a:cubicBezTo>
                    <a:pt x="14324" y="4705"/>
                    <a:pt x="14324" y="4705"/>
                    <a:pt x="14324" y="4705"/>
                  </a:cubicBezTo>
                  <a:cubicBezTo>
                    <a:pt x="14324" y="3850"/>
                    <a:pt x="15461" y="3636"/>
                    <a:pt x="16371" y="3636"/>
                  </a:cubicBezTo>
                  <a:cubicBezTo>
                    <a:pt x="17053" y="3636"/>
                    <a:pt x="21373" y="3636"/>
                    <a:pt x="21373" y="3636"/>
                  </a:cubicBezTo>
                  <a:cubicBezTo>
                    <a:pt x="21373" y="0"/>
                    <a:pt x="21373" y="0"/>
                    <a:pt x="21373" y="0"/>
                  </a:cubicBezTo>
                  <a:cubicBezTo>
                    <a:pt x="14324" y="0"/>
                    <a:pt x="14324" y="0"/>
                    <a:pt x="14324" y="0"/>
                  </a:cubicBezTo>
                  <a:cubicBezTo>
                    <a:pt x="6366" y="0"/>
                    <a:pt x="4775" y="2673"/>
                    <a:pt x="4775" y="4491"/>
                  </a:cubicBezTo>
                  <a:cubicBezTo>
                    <a:pt x="4775" y="6416"/>
                    <a:pt x="4775" y="6416"/>
                    <a:pt x="4775" y="6416"/>
                  </a:cubicBezTo>
                  <a:cubicBezTo>
                    <a:pt x="0" y="6416"/>
                    <a:pt x="0" y="6416"/>
                    <a:pt x="0" y="6416"/>
                  </a:cubicBezTo>
                  <a:cubicBezTo>
                    <a:pt x="0" y="9089"/>
                    <a:pt x="0" y="9089"/>
                    <a:pt x="0" y="9089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4775" y="10800"/>
                    <a:pt x="4775" y="10800"/>
                    <a:pt x="4775" y="10800"/>
                  </a:cubicBezTo>
                  <a:cubicBezTo>
                    <a:pt x="4775" y="15719"/>
                    <a:pt x="4775" y="21600"/>
                    <a:pt x="4775" y="21600"/>
                  </a:cubicBezTo>
                  <a:cubicBezTo>
                    <a:pt x="13869" y="21600"/>
                    <a:pt x="13869" y="21600"/>
                    <a:pt x="13869" y="21600"/>
                  </a:cubicBezTo>
                  <a:cubicBezTo>
                    <a:pt x="13869" y="21600"/>
                    <a:pt x="13869" y="15612"/>
                    <a:pt x="13869" y="10800"/>
                  </a:cubicBezTo>
                  <a:cubicBezTo>
                    <a:pt x="20691" y="10800"/>
                    <a:pt x="20691" y="10800"/>
                    <a:pt x="20691" y="10800"/>
                  </a:cubicBezTo>
                  <a:cubicBezTo>
                    <a:pt x="20918" y="9089"/>
                    <a:pt x="20918" y="9089"/>
                    <a:pt x="20918" y="9089"/>
                  </a:cubicBezTo>
                  <a:cubicBezTo>
                    <a:pt x="21600" y="6416"/>
                    <a:pt x="21600" y="6416"/>
                    <a:pt x="21600" y="6416"/>
                  </a:cubicBezTo>
                  <a:lnTo>
                    <a:pt x="14324" y="641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5492685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3889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3888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ECA88A8-AAFC-1095-0ECE-44B32A27DCB7}"/>
              </a:ext>
            </a:extLst>
          </p:cNvPr>
          <p:cNvSpPr/>
          <p:nvPr userDrawn="1"/>
        </p:nvSpPr>
        <p:spPr>
          <a:xfrm>
            <a:off x="7682433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AE247E07-240B-9398-7515-D18FE347A225}"/>
              </a:ext>
            </a:extLst>
          </p:cNvPr>
          <p:cNvGrpSpPr/>
          <p:nvPr userDrawn="1"/>
        </p:nvGrpSpPr>
        <p:grpSpPr>
          <a:xfrm>
            <a:off x="9872182" y="2312176"/>
            <a:ext cx="1206627" cy="1206627"/>
            <a:chOff x="8225969" y="2080860"/>
            <a:chExt cx="1516743" cy="151674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C915584-5D54-B1F0-6FD6-8B05325DEC68}"/>
                </a:ext>
              </a:extLst>
            </p:cNvPr>
            <p:cNvSpPr/>
            <p:nvPr userDrawn="1"/>
          </p:nvSpPr>
          <p:spPr>
            <a:xfrm>
              <a:off x="8225969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6" name="bilde" descr="bilde">
              <a:extLst>
                <a:ext uri="{FF2B5EF4-FFF2-40B4-BE49-F238E27FC236}">
                  <a16:creationId xmlns:a16="http://schemas.microsoft.com/office/drawing/2014/main" id="{A0B456B3-0246-C60D-6571-9309A854B2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611557" y="2488405"/>
              <a:ext cx="745565" cy="7016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Plassholder for tekst 13">
            <a:extLst>
              <a:ext uri="{FF2B5EF4-FFF2-40B4-BE49-F238E27FC236}">
                <a16:creationId xmlns:a16="http://schemas.microsoft.com/office/drawing/2014/main" id="{649F6043-AD30-EF3A-349B-7C1F369385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072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30112014-3235-0F4B-A0AB-B73404D200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07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2A089038-2481-46BB-1925-8166EFDFF9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8200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03A80C8C-9321-9690-BFB6-166F738117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88201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98578BC6-1076-237A-CEB8-B290BD41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8705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69CD2016-55A1-F1C2-CB86-7376FD588E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3384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5AE0D985-0DF4-231C-96A7-F42DB3F58A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1280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FEEBFEC-97E1-0D64-3624-803B5D57E2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89945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pic>
        <p:nvPicPr>
          <p:cNvPr id="37" name="bilde" descr="bilde">
            <a:extLst>
              <a:ext uri="{FF2B5EF4-FFF2-40B4-BE49-F238E27FC236}">
                <a16:creationId xmlns:a16="http://schemas.microsoft.com/office/drawing/2014/main" id="{E36F4C6C-DA48-0129-B0C5-E60ED95C2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2868" y="2621880"/>
            <a:ext cx="635291" cy="6352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bilde" descr="bilde">
            <a:extLst>
              <a:ext uri="{FF2B5EF4-FFF2-40B4-BE49-F238E27FC236}">
                <a16:creationId xmlns:a16="http://schemas.microsoft.com/office/drawing/2014/main" id="{D93DD153-CCC0-F7C4-E049-03FC07877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9365" y="2562766"/>
            <a:ext cx="530887" cy="7317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77A1954-C032-F852-1E06-58FBEE54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6BE9986-944A-A7C4-319A-09B29973E7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61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k 2">
            <a:extLst>
              <a:ext uri="{FF2B5EF4-FFF2-40B4-BE49-F238E27FC236}">
                <a16:creationId xmlns:a16="http://schemas.microsoft.com/office/drawing/2014/main" id="{7DB4FCEF-BB78-44D3-AB71-66C372319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4857189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370A51AB-B44B-4246-B0DA-0AEEC2AD3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410" y="757282"/>
            <a:ext cx="10293229" cy="1934143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6184" b="1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F535C0E3-4B2C-4867-A940-4AED6541A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464" y="6248896"/>
            <a:ext cx="2523175" cy="200853"/>
          </a:xfrm>
          <a:prstGeom prst="rect">
            <a:avLst/>
          </a:prstGeom>
        </p:spPr>
      </p:pic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29B03B69-EC50-4E03-87A2-0AE6CA25D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055" y="6341582"/>
            <a:ext cx="444862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703" baseline="0">
                <a:solidFill>
                  <a:schemeClr val="dk2"/>
                </a:solidFill>
                <a:latin typeface="+mj-lt"/>
              </a:defRPr>
            </a:lvl1pPr>
          </a:lstStyle>
          <a:p>
            <a:fld id="{3580317C-81D2-4BB6-9994-B768DED45ABE}" type="datetime1">
              <a:rPr lang="nb-NO" smtClean="0"/>
              <a:pPr/>
              <a:t>25.09.2023</a:t>
            </a:fld>
            <a:endParaRPr lang="nb-NO" dirty="0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BBB3F983-9F75-46E9-B25A-16A67693E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523" y="6341582"/>
            <a:ext cx="5312177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3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530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k 18">
            <a:extLst>
              <a:ext uri="{FF2B5EF4-FFF2-40B4-BE49-F238E27FC236}">
                <a16:creationId xmlns:a16="http://schemas.microsoft.com/office/drawing/2014/main" id="{3F5835FF-524C-416D-91E6-EF1DE98E2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6464" y="6248896"/>
            <a:ext cx="2523175" cy="200853"/>
          </a:xfrm>
          <a:prstGeom prst="rect">
            <a:avLst/>
          </a:prstGeom>
        </p:spPr>
      </p:pic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1BD8876E-5EDB-434D-9EDD-6CD5FA53D3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84122" y="916131"/>
            <a:ext cx="5116329" cy="5056103"/>
          </a:xfrm>
          <a:prstGeom prst="ellipse">
            <a:avLst/>
          </a:prstGeom>
          <a:ln>
            <a:noFill/>
          </a:ln>
        </p:spPr>
        <p:txBody>
          <a:bodyPr tIns="1052877"/>
          <a:lstStyle>
            <a:lvl1pPr marL="215026" indent="-215026" algn="ctr" defTabSz="6425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43"/>
              </a:spcAft>
              <a:buFont typeface="Arial" panose="020B0604020202020204" pitchFamily="34" charset="0"/>
              <a:buNone/>
              <a:defRPr sz="2108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A2C0478A-6817-456C-8003-6D05F844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9" y="916130"/>
            <a:ext cx="5087140" cy="103840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2" name="Plassholder for innhold 3">
            <a:extLst>
              <a:ext uri="{FF2B5EF4-FFF2-40B4-BE49-F238E27FC236}">
                <a16:creationId xmlns:a16="http://schemas.microsoft.com/office/drawing/2014/main" id="{A06FE630-2DAE-47C8-BF16-48AA26A95D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8835" y="2250627"/>
            <a:ext cx="5059854" cy="370031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CB24DFD2-41F8-44E1-BFFE-76822E18B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055" y="6341582"/>
            <a:ext cx="444862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703">
                <a:solidFill>
                  <a:schemeClr val="dk2"/>
                </a:solidFill>
                <a:latin typeface="+mj-lt"/>
              </a:defRPr>
            </a:lvl1pPr>
          </a:lstStyle>
          <a:p>
            <a:fld id="{F654813A-C5B2-49A6-AF5A-624ABA889BA2}" type="datetime1">
              <a:rPr lang="nb-NO" smtClean="0"/>
              <a:t>25.09.2023</a:t>
            </a:fld>
            <a:endParaRPr lang="nb-NO" dirty="0"/>
          </a:p>
        </p:txBody>
      </p:sp>
      <p:sp>
        <p:nvSpPr>
          <p:cNvPr id="23" name="Plassholder for bunntekst 4">
            <a:extLst>
              <a:ext uri="{FF2B5EF4-FFF2-40B4-BE49-F238E27FC236}">
                <a16:creationId xmlns:a16="http://schemas.microsoft.com/office/drawing/2014/main" id="{DA5ACB40-180B-4958-B94C-FCB2F634E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523" y="6341582"/>
            <a:ext cx="5312177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3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41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11246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E1BC65-7475-1EC4-9C0D-FC355B5CC7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31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07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855694" y="1048548"/>
            <a:ext cx="10480611" cy="4978291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E84A46-D67B-F0CC-4201-E51896578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4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3576749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95D2D5B-C767-E763-D24B-137DD8CC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6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BCDD9A79-2A69-F009-5E72-016A9F7A6D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14111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D52276A8-5765-14D5-469A-40E588976B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5079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A00F1D3A-F104-1D91-58FC-375913E2F4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93146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F6897B5-498D-AA67-6292-A50D31484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5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528FA1F3-28F4-B015-7300-0BE96D6B82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25951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E936D8CA-EEC5-1E0D-CA6B-50DEBC8157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29298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1EA6EF01-3DEF-1C3A-FDA2-83F7913401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22604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7FA284-330C-467C-F882-A272EB1BD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1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26D9B7-6E29-18DD-89B8-7B5B20F48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6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38DA439-4729-F9FD-B644-1206ACA6B5F8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3576749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37B393C0-7C08-16BF-E937-7915774F3B9E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221253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30213B5-E31E-7A4A-456C-E1962AB14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9BFE23-710A-3324-9EB9-95BD5CDF3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27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2289251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2289251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933755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78257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91BB6B4-7A16-FFC6-0AAE-520FCA49D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836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FE7F70F-7FD5-D234-82CD-646A2B0CF2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2470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65755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414C92-D7CA-18C6-285E-33E891B4CE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2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– To linj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2357206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146864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9E98C6C-7C2B-B588-8180-CEEC00CE33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2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571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9571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F707F166-254B-B46A-9E53-FFC15E7D399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62064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93BAE799-0223-573A-1213-DC88D559846F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62064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2E9EA3-BEB5-8973-2A6C-37FF9D773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BD417D2-7D16-F02C-FE19-05CC34542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668" y="2290652"/>
            <a:ext cx="4084535" cy="20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7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CB1FAE9-B663-890A-A219-2FCF0356F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9153" y="1840674"/>
            <a:ext cx="5892348" cy="29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6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ands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5884" y="2295071"/>
            <a:ext cx="2267857" cy="22678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DEF1E170-2984-FDDE-139E-88E35E9E20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370398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8609" y="1988420"/>
            <a:ext cx="2938780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54FA6F8C-C6FD-4B64-3FCC-3C81C13809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59323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8769" y="1988420"/>
            <a:ext cx="2138459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C6872BF-645C-306D-8EB6-D7C7E40808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26468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3221" y="1988420"/>
            <a:ext cx="2151264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FF8B6241-92C0-5778-5A23-5EB16682CE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70659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364BAC1E-BEE4-3950-33BB-73FAC91260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FD828EE-4513-33AF-E5CF-3D969FF32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052"/>
            <a:ext cx="3808800" cy="17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6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90F933E6-3DA7-4ED8-E5B9-68A928E53D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DD322F-3AF2-1665-AD6F-9B6BDEAC2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998"/>
            <a:ext cx="3805200" cy="17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7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D2C4FCC-37B3-4C35-A988-A6785BEE74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831EF9D-B4AC-564F-A179-B11CEDCC9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727" y="2539277"/>
            <a:ext cx="4294800" cy="17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Tittelside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11246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4E7A0B-4C3C-8DDD-0440-2ACC46D2E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1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Beac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6ECC200-2963-223A-919C-102CAA18CC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562D0C-9BF0-95BF-4DEF-0B9785B5C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9277"/>
            <a:ext cx="3823200" cy="17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7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9C53809-3716-AEA6-EBEB-B797584F5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0931" y="2272393"/>
            <a:ext cx="4610138" cy="23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98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50418D0-A42B-C3B7-3601-F338DF3F8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17399" y="1742167"/>
            <a:ext cx="6723571" cy="33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4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8DEFFB6-8F5D-FAAD-B1F5-FAF20AD3C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6" y="1994807"/>
            <a:ext cx="2868387" cy="28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77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7" y="1994807"/>
            <a:ext cx="2868386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49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846" y="1755321"/>
            <a:ext cx="341496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35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000" y="1755646"/>
            <a:ext cx="2484000" cy="33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9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6800" y="1755964"/>
            <a:ext cx="2498400" cy="33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30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624AE9A-3B05-4559-E346-7CEA3290C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600" y="2428579"/>
            <a:ext cx="4276800" cy="20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1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914A5A8-39FC-AC6F-B0C6-BBCEAA07E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9292" y="2428201"/>
            <a:ext cx="4273200" cy="20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Tittelside – To linj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2357206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146864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5C5EB62-FCC6-D246-E87A-6EE5B86A1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8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CEC90E-39D3-597E-6F65-72B694B37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4072" y="2428200"/>
            <a:ext cx="4824000" cy="2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1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Beac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94A30D6-BA9C-641A-6018-E3A3F9AF1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284" y="2428200"/>
            <a:ext cx="4294800" cy="2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63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kjerm, natthimmel&#10;&#10;Automatisk generert beskrivelse">
            <a:extLst>
              <a:ext uri="{FF2B5EF4-FFF2-40B4-BE49-F238E27FC236}">
                <a16:creationId xmlns:a16="http://schemas.microsoft.com/office/drawing/2014/main" id="{E1EB52B4-F956-9377-9EC3-C977FFDE3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6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512F64-3006-D20B-A497-E1BB87594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3027724-2842-8E60-7743-3105494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6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D2C317F-2C9D-0583-C43D-16E75E0D3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89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6E626D-B25A-EA48-7C9F-7EC28C3A1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4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B8C99E3-D7DD-035E-427A-3C8A19551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5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CEE2F7F-0D3F-686F-DB80-932D14D2E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5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BD8BA16-71D4-D9E2-B71C-8476760C0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tittel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3911246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C3E98A2-CD86-A44A-729D-577050D56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6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2F173D2-F6E2-2A3B-F0B3-FA61D5DEF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95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F85A995-C821-0467-F7B0-C31309274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0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3C6CAB-F6C6-4F42-7C60-8E0AF87FB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6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EEC831B-110E-61DA-518C-CBA18D401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5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4E5A085-5C31-3CB9-4F9E-57A8E0DAD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99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coelenterata, manet, natthimmel&#10;&#10;Automatisk generert beskrivelse">
            <a:extLst>
              <a:ext uri="{FF2B5EF4-FFF2-40B4-BE49-F238E27FC236}">
                <a16:creationId xmlns:a16="http://schemas.microsoft.com/office/drawing/2014/main" id="{09A22C45-7F00-9628-C4DB-C8AD4DF53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202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C792DEB-BEA1-D31A-1733-8E47B819D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4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E5D8E16-A540-8411-716C-46F3B5CB7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53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CE90918-CE40-CCAD-B135-91F5A8B38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30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0D78B01-C9F9-3F93-824B-7DA46949B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tittel – To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15B63A2-1E9E-7A05-2775-2E0CA8784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97699"/>
            <a:ext cx="10515600" cy="2357206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1FEE3FD5-05C5-9DF7-1E5A-86E87AA2B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4457053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045DA2D-DAFE-ED49-FFEA-D2EA7BD38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Kapitteltittel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3911246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25.09.2023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6AC77C0-077A-F31C-7804-F6BE50F15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58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9" r:id="rId2"/>
    <p:sldLayoutId id="2147483661" r:id="rId3"/>
    <p:sldLayoutId id="2147483662" r:id="rId4"/>
    <p:sldLayoutId id="2147483675" r:id="rId5"/>
    <p:sldLayoutId id="2147483676" r:id="rId6"/>
    <p:sldLayoutId id="2147483673" r:id="rId7"/>
    <p:sldLayoutId id="2147483674" r:id="rId8"/>
    <p:sldLayoutId id="2147483677" r:id="rId9"/>
    <p:sldLayoutId id="214748367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75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4" r:id="rId11"/>
    <p:sldLayoutId id="2147483793" r:id="rId12"/>
    <p:sldLayoutId id="2147483712" r:id="rId13"/>
    <p:sldLayoutId id="2147483794" r:id="rId14"/>
    <p:sldLayoutId id="2147483713" r:id="rId15"/>
    <p:sldLayoutId id="2147483750" r:id="rId16"/>
    <p:sldLayoutId id="2147483770" r:id="rId17"/>
    <p:sldLayoutId id="2147483801" r:id="rId18"/>
    <p:sldLayoutId id="214748380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25.09.2023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36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E33B93F-72CF-10F7-4A64-C66360934CA1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42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96" r:id="rId2"/>
    <p:sldLayoutId id="2147483778" r:id="rId3"/>
    <p:sldLayoutId id="2147483774" r:id="rId4"/>
    <p:sldLayoutId id="2147483775" r:id="rId5"/>
    <p:sldLayoutId id="2147483776" r:id="rId6"/>
    <p:sldLayoutId id="2147483777" r:id="rId7"/>
    <p:sldLayoutId id="2147483779" r:id="rId8"/>
    <p:sldLayoutId id="2147483780" r:id="rId9"/>
    <p:sldLayoutId id="21474837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5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95" r:id="rId2"/>
    <p:sldLayoutId id="2147483792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55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E09E9A-594C-47C8-B831-285F0E19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54" y="1186"/>
            <a:ext cx="10370494" cy="824709"/>
          </a:xfrm>
        </p:spPr>
        <p:txBody>
          <a:bodyPr/>
          <a:lstStyle/>
          <a:p>
            <a:pPr algn="ctr"/>
            <a:r>
              <a:rPr lang="nb-NO" dirty="0"/>
              <a:t>Angrepsfeil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FA451D-CEA5-41AE-9868-A46C2349A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ctr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33D59-F8BE-4665-844B-3C6AF38C66AE}" type="datetime1">
              <a:rPr lang="nb-NO" smtClean="0"/>
              <a:pPr/>
              <a:t>25.09.2023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7CB706-21EC-4A5C-B348-D02DADA6C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l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Title</a:t>
            </a:r>
          </a:p>
        </p:txBody>
      </p:sp>
      <p:pic>
        <p:nvPicPr>
          <p:cNvPr id="3" name="Eksempel 49">
            <a:hlinkClick r:id="" action="ppaction://media"/>
            <a:extLst>
              <a:ext uri="{FF2B5EF4-FFF2-40B4-BE49-F238E27FC236}">
                <a16:creationId xmlns:a16="http://schemas.microsoft.com/office/drawing/2014/main" id="{61552B86-AF67-4A15-B7FD-52422DC2CA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2356"/>
            <a:ext cx="12192000" cy="6304459"/>
          </a:xfrm>
        </p:spPr>
      </p:pic>
    </p:spTree>
    <p:extLst>
      <p:ext uri="{BB962C8B-B14F-4D97-AF65-F5344CB8AC3E}">
        <p14:creationId xmlns:p14="http://schemas.microsoft.com/office/powerpoint/2010/main" val="9723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E09E9A-594C-47C8-B831-285F0E19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/>
              <a:t>Eksempel 54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714A1D-5BB6-4EA1-BD90-C6BE72180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/>
              <a:t>Beskrivelse: Forsøk på gjennombrudd i sidesektor. Ballen havner hos kantspilleren. Etter å ha spilt denne pasningen blir det kontakt mellom sidebacken og kantspilleren som dermed havner i målfeltet. Deretter oppstår det kontakt mellom kantspilleren og forsvarstoer.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Her er det viktig å observere hva som skjer først og plasseringen til forsvarseneren. Den er helt korrekt. Det er angriperen som løper inn i henne. Her er det viktig at avgjørelsen kommer så raskt som mulig, både for salget og for å unngå flere sammenstøt i etterkant.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 err="1"/>
              <a:t>NHFs</a:t>
            </a:r>
            <a:r>
              <a:rPr lang="nb-NO" b="1" dirty="0"/>
              <a:t>-retningslinje: Angrepsfeil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FA451D-CEA5-41AE-9868-A46C2349AF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9021763"/>
            <a:ext cx="633413" cy="153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ctr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33D59-F8BE-4665-844B-3C6AF38C66AE}" type="datetime1">
              <a:rPr lang="nb-NO" smtClean="0"/>
              <a:pPr/>
              <a:t>25.09.2023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7CB706-21EC-4A5C-B348-D02DADA6C8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630738" y="9021763"/>
            <a:ext cx="7561262" cy="153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l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22148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E09E9A-594C-47C8-B831-285F0E19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54" y="1186"/>
            <a:ext cx="10370494" cy="824709"/>
          </a:xfrm>
        </p:spPr>
        <p:txBody>
          <a:bodyPr/>
          <a:lstStyle/>
          <a:p>
            <a:pPr algn="ctr"/>
            <a:r>
              <a:rPr lang="nb-NO" dirty="0"/>
              <a:t>Eksempel 17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FA451D-CEA5-41AE-9868-A46C2349A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7527" y="9022074"/>
            <a:ext cx="63311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ctr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33D59-F8BE-4665-844B-3C6AF38C66AE}" type="datetime1">
              <a:rPr lang="nb-NO" smtClean="0"/>
              <a:pPr/>
              <a:t>25.09.2023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7CB706-21EC-4A5C-B348-D02DADA6C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12506" y="9022074"/>
            <a:ext cx="756016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l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Title</a:t>
            </a:r>
            <a:endParaRPr lang="nb-NO" dirty="0"/>
          </a:p>
        </p:txBody>
      </p:sp>
      <p:pic>
        <p:nvPicPr>
          <p:cNvPr id="8" name="4-AF 2">
            <a:hlinkClick r:id="" action="ppaction://media"/>
            <a:extLst>
              <a:ext uri="{FF2B5EF4-FFF2-40B4-BE49-F238E27FC236}">
                <a16:creationId xmlns:a16="http://schemas.microsoft.com/office/drawing/2014/main" id="{563E4DB8-87C7-49CB-ADC7-5E046DEED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465"/>
            <a:ext cx="12192000" cy="6275456"/>
          </a:xfrm>
        </p:spPr>
      </p:pic>
    </p:spTree>
    <p:extLst>
      <p:ext uri="{BB962C8B-B14F-4D97-AF65-F5344CB8AC3E}">
        <p14:creationId xmlns:p14="http://schemas.microsoft.com/office/powerpoint/2010/main" val="17665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E09E9A-594C-47C8-B831-285F0E19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Eksempel 17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714A1D-5BB6-4EA1-BD90-C6BE72180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Beskrivelse og analyse: Ballfører finner linjespiller, men hopper også inn i forsvareren som har tatt litt høyde i forsøket på å gjøre det. Det gir linjespiller mye rom og han scorer et mål.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Her er det viktig å observere hva forsvareren egentlig gjør. Han tar høyde tidlig og er i posisjon, uten å bevege seg inn i motstanderen. Det er viktig at banedommer har innsyn nok til å se dette.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NHFs-retningslinje: Angrepsfeil 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FA451D-CEA5-41AE-9868-A46C2349AF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9021763"/>
            <a:ext cx="633413" cy="153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ctr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33D59-F8BE-4665-844B-3C6AF38C66AE}" type="datetime1">
              <a:rPr lang="nb-NO" smtClean="0"/>
              <a:pPr/>
              <a:t>25.09.2023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7CB706-21EC-4A5C-B348-D02DADA6C8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630738" y="9021763"/>
            <a:ext cx="7561262" cy="153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b-NO"/>
            </a:defPPr>
            <a:lvl1pPr marL="0" algn="l" defTabSz="1301191" rtl="0" eaLnBrk="1" latinLnBrk="0" hangingPunct="1">
              <a:defRPr sz="1000" kern="1200">
                <a:solidFill>
                  <a:schemeClr val="dk2"/>
                </a:solidFill>
                <a:latin typeface="+mj-lt"/>
                <a:ea typeface="+mn-ea"/>
                <a:cs typeface="+mn-cs"/>
              </a:defRPr>
            </a:lvl1pPr>
            <a:lvl2pPr marL="650596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1191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1787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2382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2978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3574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4169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65" algn="l" defTabSz="1301191" rtl="0" eaLnBrk="1" latinLnBrk="0" hangingPunct="1"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528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28D00D-D9B9-4A23-A1CA-CF13A041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opplever dere angrepsfeil når du dømmer?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D166B1-A847-4F78-AFDC-33D961229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Ta en kort runde om </a:t>
            </a:r>
            <a:r>
              <a:rPr lang="nb-NO" dirty="0" err="1"/>
              <a:t>angrepfeil</a:t>
            </a:r>
            <a:r>
              <a:rPr lang="nb-NO" dirty="0"/>
              <a:t> i gruppa</a:t>
            </a:r>
          </a:p>
          <a:p>
            <a:pPr lvl="1"/>
            <a:r>
              <a:rPr lang="nb-NO" dirty="0"/>
              <a:t>Hva er krevende med å dømme angrepsfeil?</a:t>
            </a:r>
          </a:p>
          <a:p>
            <a:pPr lvl="1"/>
            <a:r>
              <a:rPr lang="nb-NO" dirty="0"/>
              <a:t>Hvordan kan vi bli mer modige?</a:t>
            </a:r>
          </a:p>
          <a:p>
            <a:pPr lvl="1"/>
            <a:r>
              <a:rPr lang="nb-NO" dirty="0"/>
              <a:t>Hva tjener vi på som dommere å blåse </a:t>
            </a:r>
            <a:r>
              <a:rPr lang="nb-NO" dirty="0" err="1"/>
              <a:t>angrepfeil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8966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FF3293-0858-4F47-8151-E3F08E2B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skal vi holde dialogen fremover og neste møte?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DC0BAA-8858-4229-B9D0-769173191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Hvordan skal vi ha dialog fremover?</a:t>
            </a:r>
          </a:p>
          <a:p>
            <a:pPr lvl="1"/>
            <a:r>
              <a:rPr lang="nb-NO" dirty="0"/>
              <a:t>Hvilken plattform ønsker dere kommunikasjon på?</a:t>
            </a:r>
          </a:p>
          <a:p>
            <a:r>
              <a:rPr lang="nb-NO" dirty="0"/>
              <a:t>Når har vi behov for neste møte?</a:t>
            </a:r>
          </a:p>
        </p:txBody>
      </p:sp>
    </p:spTree>
    <p:extLst>
      <p:ext uri="{BB962C8B-B14F-4D97-AF65-F5344CB8AC3E}">
        <p14:creationId xmlns:p14="http://schemas.microsoft.com/office/powerpoint/2010/main" val="3265047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C6A627-2AB0-4780-B65D-3CB05E9F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Regelquiz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55D9A5-982B-4797-AFA5-30BD29B8B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Å ha regelkunnskap er grunnlaget for å være dommer.</a:t>
            </a:r>
          </a:p>
          <a:p>
            <a:r>
              <a:rPr lang="nb-NO" dirty="0" err="1"/>
              <a:t>Qr</a:t>
            </a:r>
            <a:r>
              <a:rPr lang="nb-NO" dirty="0"/>
              <a:t>-koden til høyre går direkte til quizen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CADD950-7D20-4BBE-A0F0-CB15B8FF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14" y="3094718"/>
            <a:ext cx="2818590" cy="2818590"/>
          </a:xfrm>
          <a:prstGeom prst="rect">
            <a:avLst/>
          </a:prstGeom>
          <a:noFill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8D069CD-FB84-47E8-9998-ACAF9905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25" y="3094718"/>
            <a:ext cx="3178589" cy="28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5663A5-4ABF-4B29-896A-379F7F6F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DOMMERKONTAKTEN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9F70-7399-BF66-210A-26E08411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Denne sliden skjules for deltakerne.</a:t>
            </a:r>
          </a:p>
          <a:p>
            <a:endParaRPr lang="nb-NO" dirty="0"/>
          </a:p>
          <a:p>
            <a:r>
              <a:rPr lang="nb-NO" dirty="0"/>
              <a:t>Dette er en presentasjon laget for at dere i klubb skal enklere kan holde klubbkveld med deres dommere.</a:t>
            </a:r>
          </a:p>
          <a:p>
            <a:endParaRPr lang="nb-NO" dirty="0"/>
          </a:p>
          <a:p>
            <a:r>
              <a:rPr lang="nb-NO" dirty="0"/>
              <a:t>Velg ut hvilke tema du ønsker å holde. Så skjuler du resten.</a:t>
            </a:r>
          </a:p>
        </p:txBody>
      </p:sp>
    </p:spTree>
    <p:extLst>
      <p:ext uri="{BB962C8B-B14F-4D97-AF65-F5344CB8AC3E}">
        <p14:creationId xmlns:p14="http://schemas.microsoft.com/office/powerpoint/2010/main" val="33597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4BC4590-5F4E-FCC6-9819-42DF07A59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/>
              <a:t>En runde med å dele erfaringer</a:t>
            </a:r>
          </a:p>
          <a:p>
            <a:r>
              <a:rPr lang="nb-NO" sz="1800" dirty="0"/>
              <a:t>Kort presentasjon av TA</a:t>
            </a:r>
          </a:p>
          <a:p>
            <a:r>
              <a:rPr lang="nb-NO" sz="1800" dirty="0"/>
              <a:t>Kort faginnhold – diskusjon </a:t>
            </a:r>
          </a:p>
          <a:p>
            <a:r>
              <a:rPr lang="nb-NO" sz="1800" dirty="0"/>
              <a:t>Regelquiz</a:t>
            </a: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BDDA07E-44FC-D2A3-76CB-A82B0BF87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254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3892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89D0E-9ED6-ECBA-F7DF-CAE92740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 dirty="0"/>
              <a:t>Kan du fortelle om en eller to situasjoner fra dømmingen så langt i år?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11FA2F-9150-4EA8-52AF-34080779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situasjon du opplevde du løste veldig godt</a:t>
            </a:r>
          </a:p>
          <a:p>
            <a:r>
              <a:rPr lang="nb-NO" dirty="0"/>
              <a:t>En situasjon du opplevde at du kunne gjort bedre</a:t>
            </a:r>
          </a:p>
          <a:p>
            <a:endParaRPr lang="nb-NO" dirty="0"/>
          </a:p>
          <a:p>
            <a:r>
              <a:rPr lang="nb-NO" dirty="0"/>
              <a:t>Vi tar en kort runde, slik at vi kan lære av hverandre</a:t>
            </a:r>
          </a:p>
          <a:p>
            <a:r>
              <a:rPr lang="nb-NO" dirty="0"/>
              <a:t>Viktig at vi lytter til hverandre og kommer med gode innspill.</a:t>
            </a:r>
          </a:p>
          <a:p>
            <a:endParaRPr lang="nb-NO" dirty="0"/>
          </a:p>
        </p:txBody>
      </p:sp>
      <p:pic>
        <p:nvPicPr>
          <p:cNvPr id="11" name="Plassholder for bilde 10" descr="Et bilde som inneholder person, Menneskeansikt, klær, mann&#10;&#10;Automatisk generert beskrivelse">
            <a:extLst>
              <a:ext uri="{FF2B5EF4-FFF2-40B4-BE49-F238E27FC236}">
                <a16:creationId xmlns:a16="http://schemas.microsoft.com/office/drawing/2014/main" id="{0AF62175-3DE4-DE78-C1C8-995F6D6775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30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FD3B0-6510-EF25-A1D2-451F32C8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 å huske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D12E87-7002-0051-DB7B-B5C9730B1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Modig – blås på det du ser</a:t>
            </a:r>
          </a:p>
          <a:p>
            <a:r>
              <a:rPr lang="nb-NO" dirty="0"/>
              <a:t>Vær tydelig med fløyte og tegn – slik at alle forstår hva du dømmer</a:t>
            </a:r>
          </a:p>
          <a:p>
            <a:pPr lvl="1"/>
            <a:r>
              <a:rPr lang="nb-NO" dirty="0"/>
              <a:t>Hvilken retning</a:t>
            </a:r>
          </a:p>
          <a:p>
            <a:pPr lvl="1"/>
            <a:r>
              <a:rPr lang="nb-NO" dirty="0"/>
              <a:t>Hvorfor dømte du (skritt, angrepsfeil, dytting </a:t>
            </a:r>
            <a:r>
              <a:rPr lang="nb-NO" dirty="0" err="1"/>
              <a:t>ect</a:t>
            </a:r>
            <a:r>
              <a:rPr lang="nb-NO" dirty="0"/>
              <a:t>.)</a:t>
            </a:r>
          </a:p>
          <a:p>
            <a:pPr lvl="1"/>
            <a:r>
              <a:rPr lang="nb-NO" dirty="0"/>
              <a:t>Hvor kastet skal tas</a:t>
            </a:r>
          </a:p>
          <a:p>
            <a:r>
              <a:rPr lang="nb-NO" dirty="0"/>
              <a:t>Bruk tid på at ballen blir satt i gang skikkelig, frikast på rett sted, at de ikke løper i gang – en god orden gjør det lettere å være dommer 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830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5471-44E7-42BB-A334-AA5E5829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100" dirty="0" err="1"/>
              <a:t>Mål</a:t>
            </a:r>
            <a:r>
              <a:rPr lang="en-US" sz="3100" dirty="0"/>
              <a:t>: </a:t>
            </a:r>
            <a:r>
              <a:rPr lang="en-US" sz="3100" dirty="0" err="1"/>
              <a:t>Skape</a:t>
            </a:r>
            <a:r>
              <a:rPr lang="en-US" sz="3100" dirty="0"/>
              <a:t> </a:t>
            </a:r>
            <a:r>
              <a:rPr lang="en-US" sz="3100" dirty="0" err="1"/>
              <a:t>en</a:t>
            </a:r>
            <a:r>
              <a:rPr lang="en-US" sz="3100" dirty="0"/>
              <a:t> arena for å dele </a:t>
            </a:r>
            <a:r>
              <a:rPr lang="en-US" sz="3100" dirty="0" err="1"/>
              <a:t>erfaringer</a:t>
            </a:r>
            <a:r>
              <a:rPr lang="en-US" sz="3100" dirty="0"/>
              <a:t>, </a:t>
            </a:r>
            <a:r>
              <a:rPr lang="en-US" sz="3100" dirty="0" err="1"/>
              <a:t>samhold</a:t>
            </a:r>
            <a:r>
              <a:rPr lang="en-US" sz="3100" dirty="0"/>
              <a:t> </a:t>
            </a:r>
            <a:r>
              <a:rPr lang="en-US" sz="3100" dirty="0" err="1"/>
              <a:t>og</a:t>
            </a:r>
            <a:r>
              <a:rPr lang="en-US" sz="3100" dirty="0"/>
              <a:t> </a:t>
            </a:r>
            <a:r>
              <a:rPr lang="en-US" sz="3100" dirty="0" err="1"/>
              <a:t>litt</a:t>
            </a:r>
            <a:r>
              <a:rPr lang="en-US" sz="3100" dirty="0"/>
              <a:t> fag 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54F8E7C-326A-E6A7-AFB4-867056B9F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250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35380FA0-6BF5-4399-982D-AAE2245C08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820BCBB-E515-4DA5-A79D-F442D436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FDE3621-E38C-47BD-AF50-E7F804A059E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nb-NO" dirty="0"/>
              <a:t>Ta opp TA profilen din som Dommerkontakt</a:t>
            </a:r>
          </a:p>
          <a:p>
            <a:r>
              <a:rPr lang="nb-NO" dirty="0"/>
              <a:t>Gå igjennom og vis oppbygning av profilen hos deg</a:t>
            </a:r>
          </a:p>
          <a:p>
            <a:r>
              <a:rPr lang="nb-NO" dirty="0"/>
              <a:t>Hvordan løser vi forfall/internbytter lokalt hos oss?</a:t>
            </a:r>
          </a:p>
          <a:p>
            <a:pPr lvl="1"/>
            <a:r>
              <a:rPr lang="nb-NO" dirty="0"/>
              <a:t>Gjennomgang av dagbok?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r>
              <a:rPr lang="nb-NO" dirty="0"/>
              <a:t>Alternativt bruk presentasjon </a:t>
            </a:r>
            <a:r>
              <a:rPr lang="nb-NO" dirty="0" err="1"/>
              <a:t>Turneringsadmin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8A0C2D7-4598-4383-9C75-89B93CFE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939" y="1733338"/>
            <a:ext cx="3034695" cy="303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49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6F37ABC-1160-4349-B676-B9EAF926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Dommerteknisk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D5C448B-7A96-209D-EDCF-5A6AE7C7FB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6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F03A6D7-109A-45E9-85C9-5CDDB94F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 å huske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8FAF10-E1B0-471A-8A81-4B247761C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Modig – blås på det du ser</a:t>
            </a:r>
          </a:p>
          <a:p>
            <a:r>
              <a:rPr lang="nb-NO" dirty="0"/>
              <a:t>Vær tydelig med fløyte og tegn – slik at alle forstår hva du dømmer</a:t>
            </a:r>
          </a:p>
          <a:p>
            <a:r>
              <a:rPr lang="nb-NO" dirty="0"/>
              <a:t>Bruk tid på at ballen blir satt i gang skikkelig, frikast på rett sted, at de ikke løper i gang – en god orden gjør det lettere å være dommer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2840674"/>
      </p:ext>
    </p:extLst>
  </p:cSld>
  <p:clrMapOvr>
    <a:masterClrMapping/>
  </p:clrMapOvr>
</p:sld>
</file>

<file path=ppt/theme/theme1.xml><?xml version="1.0" encoding="utf-8"?>
<a:theme xmlns:a="http://schemas.openxmlformats.org/drawingml/2006/main" name="Intro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7664A2E1-5510-4912-879B-5030DFE5269B}"/>
    </a:ext>
  </a:extLst>
</a:theme>
</file>

<file path=ppt/theme/theme2.xml><?xml version="1.0" encoding="utf-8"?>
<a:theme xmlns:a="http://schemas.openxmlformats.org/drawingml/2006/main" name="Innhold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11C2295B-9C21-4279-ADEC-D95E0477F696}"/>
    </a:ext>
  </a:extLst>
</a:theme>
</file>

<file path=ppt/theme/theme3.xml><?xml version="1.0" encoding="utf-8"?>
<a:theme xmlns:a="http://schemas.openxmlformats.org/drawingml/2006/main" name="Bild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2E02A3FF-D88A-414B-8EF3-654BA8FF1ACB}"/>
    </a:ext>
  </a:extLst>
</a:theme>
</file>

<file path=ppt/theme/theme4.xml><?xml version="1.0" encoding="utf-8"?>
<a:theme xmlns:a="http://schemas.openxmlformats.org/drawingml/2006/main" name="Partnerskap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81FEBDDB-35EE-4E45-9A4F-9B0F7FF25A6B}"/>
    </a:ext>
  </a:extLst>
</a:theme>
</file>

<file path=ppt/theme/theme5.xml><?xml version="1.0" encoding="utf-8"?>
<a:theme xmlns:a="http://schemas.openxmlformats.org/drawingml/2006/main" name="Logoslides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CD5B4DFB-3001-4DED-95A2-E03C63548E86}"/>
    </a:ext>
  </a:extLst>
</a:theme>
</file>

<file path=ppt/theme/theme6.xml><?xml version="1.0" encoding="utf-8"?>
<a:theme xmlns:a="http://schemas.openxmlformats.org/drawingml/2006/main" name="Mønst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C05568C3-E253-44B7-A672-457590F6DF43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024d2a0-5d2c-4f36-bb8a-dbda3fd8e091">
      <Terms xmlns="http://schemas.microsoft.com/office/infopath/2007/PartnerControls"/>
    </lcf76f155ced4ddcb4097134ff3c332f>
    <TaxCatchAll xmlns="9e538389-cabc-4d4e-918a-8beb7ac0ecaa" xsi:nil="true"/>
    <SharedWithUsers xmlns="c3cf5cfb-9e37-4927-bd8a-203554e83c1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6074FADE2A4A4CBEC19FE9F220CB98" ma:contentTypeVersion="17" ma:contentTypeDescription="Opprett et nytt dokument." ma:contentTypeScope="" ma:versionID="aff0b1793013d9dfff8fffcb8e91e989">
  <xsd:schema xmlns:xsd="http://www.w3.org/2001/XMLSchema" xmlns:xs="http://www.w3.org/2001/XMLSchema" xmlns:p="http://schemas.microsoft.com/office/2006/metadata/properties" xmlns:ns2="9024d2a0-5d2c-4f36-bb8a-dbda3fd8e091" xmlns:ns3="9e538389-cabc-4d4e-918a-8beb7ac0ecaa" xmlns:ns4="c3cf5cfb-9e37-4927-bd8a-203554e83c12" targetNamespace="http://schemas.microsoft.com/office/2006/metadata/properties" ma:root="true" ma:fieldsID="d9cd68c03fc9bc19e373d86a77b4ae27" ns2:_="" ns3:_="" ns4:_="">
    <xsd:import namespace="9024d2a0-5d2c-4f36-bb8a-dbda3fd8e091"/>
    <xsd:import namespace="9e538389-cabc-4d4e-918a-8beb7ac0ecaa"/>
    <xsd:import namespace="c3cf5cfb-9e37-4927-bd8a-203554e8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d2a0-5d2c-4f36-bb8a-dbda3fd8e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02c9d9f-c05d-437c-8657-da169ff10d7f}" ma:internalName="TaxCatchAll" ma:showField="CatchAllData" ma:web="c3cf5cfb-9e37-4927-bd8a-203554e83c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f5cfb-9e37-4927-bd8a-203554e8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C2C6E6-43D2-4739-AEE0-314DEC3E82FF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9024d2a0-5d2c-4f36-bb8a-dbda3fd8e091"/>
    <ds:schemaRef ds:uri="9e538389-cabc-4d4e-918a-8beb7ac0ecaa"/>
    <ds:schemaRef ds:uri="c3cf5cfb-9e37-4927-bd8a-203554e83c12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3F24DAD-CBFA-4218-B36B-C141491512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E647AF-7EF2-4983-826C-76938140E1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4d2a0-5d2c-4f36-bb8a-dbda3fd8e091"/>
    <ds:schemaRef ds:uri="9e538389-cabc-4d4e-918a-8beb7ac0ecaa"/>
    <ds:schemaRef ds:uri="c3cf5cfb-9e37-4927-bd8a-203554e83c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Dommerkontakt 201</Template>
  <TotalTime>568</TotalTime>
  <Words>608</Words>
  <Application>Microsoft Macintosh PowerPoint</Application>
  <PresentationFormat>Widescreen</PresentationFormat>
  <Paragraphs>74</Paragraphs>
  <Slides>16</Slides>
  <Notes>1</Notes>
  <HiddenSlides>0</HiddenSlides>
  <MMClips>2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16</vt:i4>
      </vt:variant>
    </vt:vector>
  </HeadingPairs>
  <TitlesOfParts>
    <vt:vector size="31" baseType="lpstr">
      <vt:lpstr>Akkurat Bold</vt:lpstr>
      <vt:lpstr>Akkurat Regular</vt:lpstr>
      <vt:lpstr>Arial</vt:lpstr>
      <vt:lpstr>Calibri</vt:lpstr>
      <vt:lpstr>Calibri Light</vt:lpstr>
      <vt:lpstr>FK Screamer Bold</vt:lpstr>
      <vt:lpstr>Metropolis</vt:lpstr>
      <vt:lpstr>Metropolis Light</vt:lpstr>
      <vt:lpstr>Metropolis Semi Bold</vt:lpstr>
      <vt:lpstr>Intro</vt:lpstr>
      <vt:lpstr>Innhold</vt:lpstr>
      <vt:lpstr>Bilder</vt:lpstr>
      <vt:lpstr>Partnerskap</vt:lpstr>
      <vt:lpstr>Logoslides</vt:lpstr>
      <vt:lpstr>Mønster</vt:lpstr>
      <vt:lpstr>PowerPoint-presentasjon</vt:lpstr>
      <vt:lpstr>TIL DOMMERKONTAKTEN</vt:lpstr>
      <vt:lpstr>PowerPoint-presentasjon</vt:lpstr>
      <vt:lpstr>Kan du fortelle om en eller to situasjoner fra dømmingen så langt i år?</vt:lpstr>
      <vt:lpstr>Viktig å huske</vt:lpstr>
      <vt:lpstr>Mål: Skape en arena for å dele erfaringer, samhold og litt fag </vt:lpstr>
      <vt:lpstr>TA</vt:lpstr>
      <vt:lpstr>Dommerteknisk</vt:lpstr>
      <vt:lpstr>Viktig å huske</vt:lpstr>
      <vt:lpstr>Angrepsfeil</vt:lpstr>
      <vt:lpstr>Eksempel 54</vt:lpstr>
      <vt:lpstr>Eksempel 17</vt:lpstr>
      <vt:lpstr>Eksempel 17</vt:lpstr>
      <vt:lpstr>Hvordan opplever dere angrepsfeil når du dømmer?</vt:lpstr>
      <vt:lpstr>Hvordan skal vi holde dialogen fremover og neste møte?</vt:lpstr>
      <vt:lpstr>Regelquiz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Kristoffer Nicolaysen</dc:creator>
  <cp:lastModifiedBy>Stake, Ida Haugstad</cp:lastModifiedBy>
  <cp:revision>4</cp:revision>
  <dcterms:created xsi:type="dcterms:W3CDTF">2022-11-01T10:01:48Z</dcterms:created>
  <dcterms:modified xsi:type="dcterms:W3CDTF">2023-09-25T09:11:51Z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0x0101005E6074FADE2A4A4CBEC19FE9F220CB98</vt:lpwstr>
  </property>
  <property fmtid="{D5CDD505-2E9C-101B-9397-08002B2CF9AE}" pid="3" name="MediaServiceImageTags">
    <vt:lpwstr/>
  </property>
</Properties>
</file>