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  <p:sldMasterId id="2147483725" r:id="rId5"/>
    <p:sldMasterId id="2147483771" r:id="rId6"/>
    <p:sldMasterId id="2147483782" r:id="rId7"/>
    <p:sldMasterId id="2147483751" r:id="rId8"/>
  </p:sldMasterIdLst>
  <p:sldIdLst>
    <p:sldId id="258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96BBFC-23C1-4734-BD75-D508241BD5D6}" v="2253" dt="2023-09-28T10:54:35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68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ørensen, Christian" userId="887c2649-18d8-41a9-b93c-b179554b8517" providerId="ADAL" clId="{B796BBFC-23C1-4734-BD75-D508241BD5D6}"/>
    <pc:docChg chg="custSel addSld delSld modSld delMainMaster">
      <pc:chgData name="Sørensen, Christian" userId="887c2649-18d8-41a9-b93c-b179554b8517" providerId="ADAL" clId="{B796BBFC-23C1-4734-BD75-D508241BD5D6}" dt="2023-09-28T10:54:35.082" v="2428" actId="20577"/>
      <pc:docMkLst>
        <pc:docMk/>
      </pc:docMkLst>
      <pc:sldChg chg="del">
        <pc:chgData name="Sørensen, Christian" userId="887c2649-18d8-41a9-b93c-b179554b8517" providerId="ADAL" clId="{B796BBFC-23C1-4734-BD75-D508241BD5D6}" dt="2023-09-11T12:17:19.216" v="3" actId="47"/>
        <pc:sldMkLst>
          <pc:docMk/>
          <pc:sldMk cId="313174356" sldId="257"/>
        </pc:sldMkLst>
      </pc:sldChg>
      <pc:sldChg chg="addSp delSp modSp new mod modClrScheme chgLayout">
        <pc:chgData name="Sørensen, Christian" userId="887c2649-18d8-41a9-b93c-b179554b8517" providerId="ADAL" clId="{B796BBFC-23C1-4734-BD75-D508241BD5D6}" dt="2023-09-28T10:54:35.082" v="2428" actId="20577"/>
        <pc:sldMkLst>
          <pc:docMk/>
          <pc:sldMk cId="1186531017" sldId="258"/>
        </pc:sldMkLst>
        <pc:spChg chg="del">
          <ac:chgData name="Sørensen, Christian" userId="887c2649-18d8-41a9-b93c-b179554b8517" providerId="ADAL" clId="{B796BBFC-23C1-4734-BD75-D508241BD5D6}" dt="2023-09-11T12:16:57.157" v="1" actId="700"/>
          <ac:spMkLst>
            <pc:docMk/>
            <pc:sldMk cId="1186531017" sldId="258"/>
            <ac:spMk id="2" creationId="{3E274C0F-D010-93C8-90DD-4302CBDB94DF}"/>
          </ac:spMkLst>
        </pc:spChg>
        <pc:spChg chg="del">
          <ac:chgData name="Sørensen, Christian" userId="887c2649-18d8-41a9-b93c-b179554b8517" providerId="ADAL" clId="{B796BBFC-23C1-4734-BD75-D508241BD5D6}" dt="2023-09-11T12:16:57.157" v="1" actId="700"/>
          <ac:spMkLst>
            <pc:docMk/>
            <pc:sldMk cId="1186531017" sldId="258"/>
            <ac:spMk id="3" creationId="{1B0D1EFB-30B7-081D-4DE3-7BE22BEED98D}"/>
          </ac:spMkLst>
        </pc:spChg>
        <pc:spChg chg="add del mod ord">
          <ac:chgData name="Sørensen, Christian" userId="887c2649-18d8-41a9-b93c-b179554b8517" providerId="ADAL" clId="{B796BBFC-23C1-4734-BD75-D508241BD5D6}" dt="2023-09-11T12:17:16.864" v="2" actId="700"/>
          <ac:spMkLst>
            <pc:docMk/>
            <pc:sldMk cId="1186531017" sldId="258"/>
            <ac:spMk id="4" creationId="{6F3EF276-F7EC-275E-0B4E-D8CD6DDE35F6}"/>
          </ac:spMkLst>
        </pc:spChg>
        <pc:spChg chg="add mod ord">
          <ac:chgData name="Sørensen, Christian" userId="887c2649-18d8-41a9-b93c-b179554b8517" providerId="ADAL" clId="{B796BBFC-23C1-4734-BD75-D508241BD5D6}" dt="2023-09-11T12:44:33.629" v="1489" actId="20577"/>
          <ac:spMkLst>
            <pc:docMk/>
            <pc:sldMk cId="1186531017" sldId="258"/>
            <ac:spMk id="5" creationId="{00512900-0C03-D666-A267-572BF88F9BED}"/>
          </ac:spMkLst>
        </pc:spChg>
        <pc:spChg chg="add del mod ord">
          <ac:chgData name="Sørensen, Christian" userId="887c2649-18d8-41a9-b93c-b179554b8517" providerId="ADAL" clId="{B796BBFC-23C1-4734-BD75-D508241BD5D6}" dt="2023-09-11T12:18:48.115" v="9" actId="1032"/>
          <ac:spMkLst>
            <pc:docMk/>
            <pc:sldMk cId="1186531017" sldId="258"/>
            <ac:spMk id="6" creationId="{B7934C7C-22AA-5A34-243B-24930F9FF1BF}"/>
          </ac:spMkLst>
        </pc:spChg>
        <pc:spChg chg="add del mod">
          <ac:chgData name="Sørensen, Christian" userId="887c2649-18d8-41a9-b93c-b179554b8517" providerId="ADAL" clId="{B796BBFC-23C1-4734-BD75-D508241BD5D6}" dt="2023-09-11T12:20:53.032" v="116" actId="478"/>
          <ac:spMkLst>
            <pc:docMk/>
            <pc:sldMk cId="1186531017" sldId="258"/>
            <ac:spMk id="10" creationId="{601F47A5-ABD5-0358-524C-F88A88AE76BB}"/>
          </ac:spMkLst>
        </pc:spChg>
        <pc:spChg chg="add mod">
          <ac:chgData name="Sørensen, Christian" userId="887c2649-18d8-41a9-b93c-b179554b8517" providerId="ADAL" clId="{B796BBFC-23C1-4734-BD75-D508241BD5D6}" dt="2023-09-12T06:11:20.351" v="2279" actId="6549"/>
          <ac:spMkLst>
            <pc:docMk/>
            <pc:sldMk cId="1186531017" sldId="258"/>
            <ac:spMk id="11" creationId="{191ADDA1-5CEE-9290-CC21-DBD1D111FA2F}"/>
          </ac:spMkLst>
        </pc:spChg>
        <pc:graphicFrameChg chg="add del mod modGraphic">
          <ac:chgData name="Sørensen, Christian" userId="887c2649-18d8-41a9-b93c-b179554b8517" providerId="ADAL" clId="{B796BBFC-23C1-4734-BD75-D508241BD5D6}" dt="2023-09-11T12:20:46.814" v="115" actId="478"/>
          <ac:graphicFrameMkLst>
            <pc:docMk/>
            <pc:sldMk cId="1186531017" sldId="258"/>
            <ac:graphicFrameMk id="7" creationId="{D208505D-CBE6-74C1-74BA-17FD04AD85E1}"/>
          </ac:graphicFrameMkLst>
        </pc:graphicFrameChg>
        <pc:graphicFrameChg chg="add mod modGraphic">
          <ac:chgData name="Sørensen, Christian" userId="887c2649-18d8-41a9-b93c-b179554b8517" providerId="ADAL" clId="{B796BBFC-23C1-4734-BD75-D508241BD5D6}" dt="2023-09-28T10:54:35.082" v="2428" actId="20577"/>
          <ac:graphicFrameMkLst>
            <pc:docMk/>
            <pc:sldMk cId="1186531017" sldId="258"/>
            <ac:graphicFrameMk id="8" creationId="{92F71AC0-56B3-F4F1-ABE9-43BDABD768C4}"/>
          </ac:graphicFrameMkLst>
        </pc:graphicFrameChg>
      </pc:sldChg>
      <pc:sldMasterChg chg="del delSldLayout">
        <pc:chgData name="Sørensen, Christian" userId="887c2649-18d8-41a9-b93c-b179554b8517" providerId="ADAL" clId="{B796BBFC-23C1-4734-BD75-D508241BD5D6}" dt="2023-09-11T12:17:19.216" v="3" actId="47"/>
        <pc:sldMasterMkLst>
          <pc:docMk/>
          <pc:sldMasterMk cId="1299588631" sldId="2147483648"/>
        </pc:sldMasterMkLst>
        <pc:sldLayoutChg chg="del">
          <pc:chgData name="Sørensen, Christian" userId="887c2649-18d8-41a9-b93c-b179554b8517" providerId="ADAL" clId="{B796BBFC-23C1-4734-BD75-D508241BD5D6}" dt="2023-09-11T12:17:19.216" v="3" actId="47"/>
          <pc:sldLayoutMkLst>
            <pc:docMk/>
            <pc:sldMasterMk cId="1299588631" sldId="2147483648"/>
            <pc:sldLayoutMk cId="1115295718" sldId="2147483660"/>
          </pc:sldLayoutMkLst>
        </pc:sldLayoutChg>
        <pc:sldLayoutChg chg="del">
          <pc:chgData name="Sørensen, Christian" userId="887c2649-18d8-41a9-b93c-b179554b8517" providerId="ADAL" clId="{B796BBFC-23C1-4734-BD75-D508241BD5D6}" dt="2023-09-11T12:17:19.216" v="3" actId="47"/>
          <pc:sldLayoutMkLst>
            <pc:docMk/>
            <pc:sldMasterMk cId="1299588631" sldId="2147483648"/>
            <pc:sldLayoutMk cId="3038831783" sldId="2147483661"/>
          </pc:sldLayoutMkLst>
        </pc:sldLayoutChg>
        <pc:sldLayoutChg chg="del">
          <pc:chgData name="Sørensen, Christian" userId="887c2649-18d8-41a9-b93c-b179554b8517" providerId="ADAL" clId="{B796BBFC-23C1-4734-BD75-D508241BD5D6}" dt="2023-09-11T12:17:19.216" v="3" actId="47"/>
          <pc:sldLayoutMkLst>
            <pc:docMk/>
            <pc:sldMasterMk cId="1299588631" sldId="2147483648"/>
            <pc:sldLayoutMk cId="2242282494" sldId="2147483662"/>
          </pc:sldLayoutMkLst>
        </pc:sldLayoutChg>
        <pc:sldLayoutChg chg="del">
          <pc:chgData name="Sørensen, Christian" userId="887c2649-18d8-41a9-b93c-b179554b8517" providerId="ADAL" clId="{B796BBFC-23C1-4734-BD75-D508241BD5D6}" dt="2023-09-11T12:17:19.216" v="3" actId="47"/>
          <pc:sldLayoutMkLst>
            <pc:docMk/>
            <pc:sldMasterMk cId="1299588631" sldId="2147483648"/>
            <pc:sldLayoutMk cId="2918186251" sldId="2147483673"/>
          </pc:sldLayoutMkLst>
        </pc:sldLayoutChg>
        <pc:sldLayoutChg chg="del">
          <pc:chgData name="Sørensen, Christian" userId="887c2649-18d8-41a9-b93c-b179554b8517" providerId="ADAL" clId="{B796BBFC-23C1-4734-BD75-D508241BD5D6}" dt="2023-09-11T12:17:19.216" v="3" actId="47"/>
          <pc:sldLayoutMkLst>
            <pc:docMk/>
            <pc:sldMasterMk cId="1299588631" sldId="2147483648"/>
            <pc:sldLayoutMk cId="1737810982" sldId="2147483674"/>
          </pc:sldLayoutMkLst>
        </pc:sldLayoutChg>
        <pc:sldLayoutChg chg="del">
          <pc:chgData name="Sørensen, Christian" userId="887c2649-18d8-41a9-b93c-b179554b8517" providerId="ADAL" clId="{B796BBFC-23C1-4734-BD75-D508241BD5D6}" dt="2023-09-11T12:17:19.216" v="3" actId="47"/>
          <pc:sldLayoutMkLst>
            <pc:docMk/>
            <pc:sldMasterMk cId="1299588631" sldId="2147483648"/>
            <pc:sldLayoutMk cId="3694071709" sldId="2147483675"/>
          </pc:sldLayoutMkLst>
        </pc:sldLayoutChg>
        <pc:sldLayoutChg chg="del">
          <pc:chgData name="Sørensen, Christian" userId="887c2649-18d8-41a9-b93c-b179554b8517" providerId="ADAL" clId="{B796BBFC-23C1-4734-BD75-D508241BD5D6}" dt="2023-09-11T12:17:19.216" v="3" actId="47"/>
          <pc:sldLayoutMkLst>
            <pc:docMk/>
            <pc:sldMasterMk cId="1299588631" sldId="2147483648"/>
            <pc:sldLayoutMk cId="478078447" sldId="2147483676"/>
          </pc:sldLayoutMkLst>
        </pc:sldLayoutChg>
        <pc:sldLayoutChg chg="del">
          <pc:chgData name="Sørensen, Christian" userId="887c2649-18d8-41a9-b93c-b179554b8517" providerId="ADAL" clId="{B796BBFC-23C1-4734-BD75-D508241BD5D6}" dt="2023-09-11T12:17:19.216" v="3" actId="47"/>
          <pc:sldLayoutMkLst>
            <pc:docMk/>
            <pc:sldMasterMk cId="1299588631" sldId="2147483648"/>
            <pc:sldLayoutMk cId="2846780123" sldId="2147483677"/>
          </pc:sldLayoutMkLst>
        </pc:sldLayoutChg>
        <pc:sldLayoutChg chg="del">
          <pc:chgData name="Sørensen, Christian" userId="887c2649-18d8-41a9-b93c-b179554b8517" providerId="ADAL" clId="{B796BBFC-23C1-4734-BD75-D508241BD5D6}" dt="2023-09-11T12:17:19.216" v="3" actId="47"/>
          <pc:sldLayoutMkLst>
            <pc:docMk/>
            <pc:sldMasterMk cId="1299588631" sldId="2147483648"/>
            <pc:sldLayoutMk cId="1998849208" sldId="214748367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20C7B-A30D-4DD1-8902-D73AB317F50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18C645-FBCC-4E2A-AD0E-351EA450A7EE}">
      <dgm:prSet phldrT="[Text]"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Årsrapportering</a:t>
          </a:r>
        </a:p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Frist: 15. februar </a:t>
          </a:r>
        </a:p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(per 31.12.)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A86770-F8A0-4245-8A50-7BEFB892B502}" type="parTrans" cxnId="{3BFA5BB1-8A54-4798-A7D7-3E411378F4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E0F40-4D13-45CA-91DD-4B4136A05E99}" type="sibTrans" cxnId="{3BFA5BB1-8A54-4798-A7D7-3E411378F4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A14C1-A250-4EBD-BFDE-F1DBB09E1D59}">
      <dgm:prSet phldrT="[Text]"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Foreløpig, styrebehandlet årsregnskap, budsjett og likviditetsbudsjett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654C66-B518-4F3D-B357-5D318F53D863}" type="parTrans" cxnId="{4DE6A3D8-8320-4290-ACAA-6601D0A7F99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0BEA30-053E-4DE3-A048-BB6CEBB04F96}" type="sibTrans" cxnId="{4DE6A3D8-8320-4290-ACAA-6601D0A7F99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24A4B3-0B32-4585-9675-3667DD91EBEE}">
      <dgm:prSet phldrT="[Text]"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Årsmøterapportering</a:t>
          </a:r>
        </a:p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Frist: 20. april </a:t>
          </a:r>
        </a:p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(per 31.12.)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CEC5E-150E-4E90-A23A-C3A15781FD29}" type="parTrans" cxnId="{BC373ADF-71E4-4B85-8562-E6E07B0A62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1669C-D735-4C9C-B899-15891D01ECAD}" type="sibTrans" cxnId="{BC373ADF-71E4-4B85-8562-E6E07B0A62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A27C3-8FBE-4714-ABDA-E6E516F7EB11}">
      <dgm:prSet phldrT="[Text]"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Revidert, årsmøtegodkjent årsregnskap og årsmøte-godkjent budsjett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2D69F3-7002-4826-94C7-8274B7E52F44}" type="parTrans" cxnId="{9FA30C64-92BC-43EB-8A50-649C29B882F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1132C3-CC8E-498A-B5E3-AEACE749C76A}" type="sibTrans" cxnId="{9FA30C64-92BC-43EB-8A50-649C29B882F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D39715-74EE-409F-88B0-6870701104C0}">
      <dgm:prSet phldrT="[Text]"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Revisjonsberetning og evt. nummererte brev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BD599-FDDF-4CAB-8BEA-C71AD78E4A8F}" type="parTrans" cxnId="{FE22D3C0-2860-41F4-B557-30B119616D5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586A3F-424A-4F3F-89D2-F1B506A0C088}" type="sibTrans" cxnId="{FE22D3C0-2860-41F4-B557-30B119616D5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F2473-6D87-4172-8EF0-E42DA3B2CDBC}">
      <dgm:prSet phldrT="[Text]"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Søknad nye klubber</a:t>
          </a:r>
        </a:p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Frist: 14 dager etter opprykk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E22F1-DC98-45DB-AAEF-7FD894130CE6}" type="parTrans" cxnId="{76B7F385-50E2-4A75-80FA-1C951392FBB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D932E-B0DF-4194-9127-DDE98C4CD90B}" type="sibTrans" cxnId="{76B7F385-50E2-4A75-80FA-1C951392FBB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EAB977-9508-4ECD-944A-420F0CBCA8ED}">
      <dgm:prSet phldrT="[Text]"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Sesongrapportering</a:t>
          </a:r>
        </a:p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Frist: 20. august (per 30.6.)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C5D0D8-E2AC-4D85-AFD3-00339AED84EF}" type="parTrans" cxnId="{2DA09A1E-49A3-468C-8455-484A10494E9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470D5C-969A-4449-BA95-BE858D8EB6A6}" type="sibTrans" cxnId="{2DA09A1E-49A3-468C-8455-484A10494E9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0CC681-5531-47B5-925E-5234774BFB98}">
      <dgm:prSet phldrT="[Text]"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Handlingsplan gjeldende år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4913B-0196-44BC-8FC1-C0EE6A36C069}" type="parTrans" cxnId="{03FF3478-4DD1-4CA1-BA5C-568A988ADA2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24C707-803A-428B-9253-E79F4ED893F0}" type="sibTrans" cxnId="{03FF3478-4DD1-4CA1-BA5C-568A988ADA2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0C02B4-4598-4A19-A2CF-FF1BEFBAF80F}">
      <dgm:prSet phldrT="[Text]"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Beskrivelse av eventuelle endringer vedr. styring, ledelse, organisering mv.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5BC66A-83A0-4E4E-BD55-12DC3B46C564}" type="parTrans" cxnId="{E30537E7-C275-4C5C-A5B8-CFBCB8C951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6FD50-BBC5-4483-9B07-52B325C692D0}" type="sibTrans" cxnId="{E30537E7-C275-4C5C-A5B8-CFBCB8C951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1DA708-B63E-4668-B79A-4D735E3E79EC}">
      <dgm:prSet phldrT="[Text]"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Status handlingsplan foregående år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69814D-D87B-4B9E-B531-6772F75E3EC9}" type="parTrans" cxnId="{5A922B99-553A-40F6-B205-B505E76AC49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B17F8C-6736-4F8A-9A25-917DA927994D}" type="sibTrans" cxnId="{5A922B99-553A-40F6-B205-B505E76AC49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AB5730-651E-4F5A-8363-DE01B6E40C2F}">
      <dgm:prSet phldrT="[Text]"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Rapport fra kontrollutvalg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DE2C25-7483-4FE2-9500-FA84E0CF86C9}" type="parTrans" cxnId="{45BC42EB-7A07-4191-9A17-314A9E386A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375BF0-E230-41F0-AE80-06E6FFFA9293}" type="sibTrans" cxnId="{45BC42EB-7A07-4191-9A17-314A9E386A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8EA8C-C6DA-4E23-8310-C55FC3E40897}">
      <dgm:prSet phldrT="[Text]"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Valg av styre, kontrollutvalg og valgkomite + evt. ny revisor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BE3D1-B2E7-4880-939A-F1BA9555A252}" type="parTrans" cxnId="{B7598650-583F-4577-B3EF-6ED8DB96E2A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E4C943-AC0B-4C83-BDD9-AE4E0F15E7AB}" type="sibTrans" cxnId="{B7598650-583F-4577-B3EF-6ED8DB96E2A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93695-B051-4E28-BF0E-5EE8C523A7BE}">
      <dgm:prSet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Status for områder ref. tildelingsbrev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68496C-A9FC-4B57-91C6-5B2AFC46BF3B}" type="parTrans" cxnId="{E2855F4E-8696-4229-8BA8-59630F61444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CE8B2E-00D6-423D-9555-B40C2FB8FF2E}" type="sibTrans" cxnId="{E2855F4E-8696-4229-8BA8-59630F61444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6B4E3-720F-48ED-A131-87E77F545EC1}">
      <dgm:prSet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Regnskap per 30.6. mot budsjett med kommentarer til avvik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3F8F4-98F1-4CE9-854F-FF8995397FC3}" type="parTrans" cxnId="{3CF74807-9C02-43F0-BDF6-9542ECF7364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B9AC9-31F0-4329-A3F1-4AA2D003BB7D}" type="sibTrans" cxnId="{3CF74807-9C02-43F0-BDF6-9542ECF7364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D913B-513F-4E13-9CB9-5365718441A8}">
      <dgm:prSet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Oppdatert likviditetsbudsjett per 30.6.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A1A57-2C04-4AE7-9D56-ED733F43414D}" type="parTrans" cxnId="{1E3645A3-968D-494A-A9D0-A77C054AE5E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43A774-410C-44FD-977A-A8A908E26923}" type="sibTrans" cxnId="{1E3645A3-968D-494A-A9D0-A77C054AE5E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1CBF7-5E2B-49FD-B2B3-B8F1DA5540B8}">
      <dgm:prSet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% sponsorbudsjett signert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CEBF2A-73C8-4803-91DE-DC283BB2977F}" type="parTrans" cxnId="{AA12AD4D-CA83-45B9-A895-1CEDC4EF618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C2B95D-FF6A-4EE4-8CB9-3D89E9BED07E}" type="sibTrans" cxnId="{AA12AD4D-CA83-45B9-A895-1CEDC4EF618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F3FDA-5EB6-4284-9691-3F7020375430}">
      <dgm:prSet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Oppdatert handlingsplan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B1AE44-E016-4C7B-8FD1-1656E4699ACB}" type="parTrans" cxnId="{06AD8C1A-E726-4A27-813E-DABFCE1AF89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EC6FC-F020-4FA8-880A-91C113A754C6}" type="sibTrans" cxnId="{06AD8C1A-E726-4A27-813E-DABFCE1AF89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5BB6A4-CDF3-4175-ABBC-6F52CE7FC211}">
      <dgm:prSet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Bekreftelse Ren Utøver og Rent Idrettslag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424A8-E108-4A00-A706-0A9107EE9F7A}" type="parTrans" cxnId="{2F31AB39-368B-4C37-9EEC-22397247AC2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C33AF-2441-4306-A6A4-41803FD121E9}" type="sibTrans" cxnId="{2F31AB39-368B-4C37-9EEC-22397247AC2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FBE7D-F46A-4B7A-B38B-5B19EC6F2788}">
      <dgm:prSet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Møte med klubber i rød kat.</a:t>
          </a:r>
        </a:p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Frist: etter tildeling, før sommeren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A4DABA-FA4A-42B9-9A58-9BDC0FC66641}" type="parTrans" cxnId="{380E3915-015D-4056-8BFB-6C3F09E3CA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523C2C-FB4A-4859-99F1-1017E8080A31}" type="sibTrans" cxnId="{380E3915-015D-4056-8BFB-6C3F09E3CA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17D3FB-3F50-4425-9A5F-BBFE3661C7BA}">
      <dgm:prSet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Handlingsplan for forbedring av mangler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D4862-31D2-493E-B499-E5FA1E4AA8DF}" type="parTrans" cxnId="{5580FE22-0191-4ED5-A38E-69A72834A2C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BB26B-CE59-4766-82C9-222135ABFE10}" type="sibTrans" cxnId="{5580FE22-0191-4ED5-A38E-69A72834A2C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7AE9DC-E931-45AA-8BA6-9C7211552846}">
      <dgm:prSet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Fullstendig dokumentasjon iht. elitelisensreglementet punkt 5 (Organisasjon), 6 (Økonomi) og 7 (Arena).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16118B-C1D7-48ED-9580-B91024360C1F}" type="parTrans" cxnId="{89193406-91F1-4338-B66C-A6C8DF7F11A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F1C32-4101-4BB3-B1E9-D1977BC1F114}" type="sibTrans" cxnId="{89193406-91F1-4338-B66C-A6C8DF7F11A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26E20-B7AD-4BBE-9C79-DCA129FEDB0F}">
      <dgm:prSet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Særskilt rapportering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75B5AB-4B2D-4B3E-844A-7177FB138013}" type="parTrans" cxnId="{9351D268-F38A-4192-A8CE-2A76EE50030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E16B04-4E98-41B7-9A54-FBEB0ACA43C3}" type="sibTrans" cxnId="{9351D268-F38A-4192-A8CE-2A76EE50030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B03FF-4924-4726-B522-8A42268AF071}">
      <dgm:prSet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ELN kan pålegge klubber i alle kategorier rapportering på områder som omfattes av elitelisensreglementet.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0F86E1-2F1F-4BAA-9364-128F172335DA}" type="parTrans" cxnId="{3CF79A54-D811-4EE0-AF71-1501BCDFBB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25D360-746D-404C-82B0-EE1DA4C60A49}" type="sibTrans" cxnId="{3CF79A54-D811-4EE0-AF71-1501BCDFBB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AACEF9-91B8-49E1-A8B9-DD68B4E117AF}">
      <dgm:prSet/>
      <dgm:spPr/>
      <dgm:t>
        <a:bodyPr/>
        <a:lstStyle/>
        <a:p>
          <a:r>
            <a:rPr lang="nb-NO" dirty="0">
              <a:latin typeface="Arial" panose="020B0604020202020204" pitchFamily="34" charset="0"/>
              <a:cs typeface="Arial" panose="020B0604020202020204" pitchFamily="34" charset="0"/>
            </a:rPr>
            <a:t>Særlig aktuelt vil det være med oppfølging av pågående tiltak og status for klubber i, eller med fare for å havne i, rød kategori mellom sesongrapportering og årsslutt, f.eks. rundt oktober.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DABF0-4594-43C8-BAAF-F9779266F63B}" type="parTrans" cxnId="{CDE81304-1588-4074-9925-CBDE92F2D10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54FD7-9345-4C49-91F0-DB33A102D33E}" type="sibTrans" cxnId="{CDE81304-1588-4074-9925-CBDE92F2D10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DB4415-5D96-4180-96DE-8E56D7B9457C}" type="pres">
      <dgm:prSet presAssocID="{C2720C7B-A30D-4DD1-8902-D73AB317F50E}" presName="Name0" presStyleCnt="0">
        <dgm:presLayoutVars>
          <dgm:dir/>
          <dgm:animLvl val="lvl"/>
          <dgm:resizeHandles val="exact"/>
        </dgm:presLayoutVars>
      </dgm:prSet>
      <dgm:spPr/>
    </dgm:pt>
    <dgm:pt modelId="{1549D45D-19FB-4430-9B63-7C3133EDB91A}" type="pres">
      <dgm:prSet presAssocID="{9718C645-FBCC-4E2A-AD0E-351EA450A7EE}" presName="composite" presStyleCnt="0"/>
      <dgm:spPr/>
    </dgm:pt>
    <dgm:pt modelId="{85B04C68-502C-4A1C-84C0-222F5ABD89CF}" type="pres">
      <dgm:prSet presAssocID="{9718C645-FBCC-4E2A-AD0E-351EA450A7EE}" presName="parTx" presStyleLbl="alignNode1" presStyleIdx="0" presStyleCnt="6" custLinFactNeighborY="0">
        <dgm:presLayoutVars>
          <dgm:chMax val="0"/>
          <dgm:chPref val="0"/>
          <dgm:bulletEnabled val="1"/>
        </dgm:presLayoutVars>
      </dgm:prSet>
      <dgm:spPr/>
    </dgm:pt>
    <dgm:pt modelId="{24783C62-90A2-4983-81ED-8AFBEAB696E5}" type="pres">
      <dgm:prSet presAssocID="{9718C645-FBCC-4E2A-AD0E-351EA450A7EE}" presName="desTx" presStyleLbl="alignAccFollowNode1" presStyleIdx="0" presStyleCnt="6">
        <dgm:presLayoutVars>
          <dgm:bulletEnabled val="1"/>
        </dgm:presLayoutVars>
      </dgm:prSet>
      <dgm:spPr/>
    </dgm:pt>
    <dgm:pt modelId="{FC061B22-EC9D-42E6-98D3-A4C7C4180CFB}" type="pres">
      <dgm:prSet presAssocID="{467E0F40-4D13-45CA-91DD-4B4136A05E99}" presName="space" presStyleCnt="0"/>
      <dgm:spPr/>
    </dgm:pt>
    <dgm:pt modelId="{E9ECBAB7-7C94-434D-8EE4-7DD24BB12034}" type="pres">
      <dgm:prSet presAssocID="{5424A4B3-0B32-4585-9675-3667DD91EBEE}" presName="composite" presStyleCnt="0"/>
      <dgm:spPr/>
    </dgm:pt>
    <dgm:pt modelId="{D31357B7-F700-41B5-ABE8-319CA3AE65C8}" type="pres">
      <dgm:prSet presAssocID="{5424A4B3-0B32-4585-9675-3667DD91EBEE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B428817C-39AD-4FA6-81CE-169CA1E1E7E4}" type="pres">
      <dgm:prSet presAssocID="{5424A4B3-0B32-4585-9675-3667DD91EBEE}" presName="desTx" presStyleLbl="alignAccFollowNode1" presStyleIdx="1" presStyleCnt="6">
        <dgm:presLayoutVars>
          <dgm:bulletEnabled val="1"/>
        </dgm:presLayoutVars>
      </dgm:prSet>
      <dgm:spPr/>
    </dgm:pt>
    <dgm:pt modelId="{E1F17AC4-F170-4DA6-AC63-A781B297612D}" type="pres">
      <dgm:prSet presAssocID="{35B1669C-D735-4C9C-B899-15891D01ECAD}" presName="space" presStyleCnt="0"/>
      <dgm:spPr/>
    </dgm:pt>
    <dgm:pt modelId="{407D30F7-610A-407D-9129-33A739F303C5}" type="pres">
      <dgm:prSet presAssocID="{EF9F2473-6D87-4172-8EF0-E42DA3B2CDBC}" presName="composite" presStyleCnt="0"/>
      <dgm:spPr/>
    </dgm:pt>
    <dgm:pt modelId="{EB5A606A-66E2-422E-A1DF-F8056F923C2A}" type="pres">
      <dgm:prSet presAssocID="{EF9F2473-6D87-4172-8EF0-E42DA3B2CDBC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4734D4CE-9728-4958-9063-EE93080925D4}" type="pres">
      <dgm:prSet presAssocID="{EF9F2473-6D87-4172-8EF0-E42DA3B2CDBC}" presName="desTx" presStyleLbl="alignAccFollowNode1" presStyleIdx="2" presStyleCnt="6">
        <dgm:presLayoutVars>
          <dgm:bulletEnabled val="1"/>
        </dgm:presLayoutVars>
      </dgm:prSet>
      <dgm:spPr/>
    </dgm:pt>
    <dgm:pt modelId="{59A68303-E683-4CF3-9883-17855B00BAC2}" type="pres">
      <dgm:prSet presAssocID="{CEAD932E-B0DF-4194-9127-DDE98C4CD90B}" presName="space" presStyleCnt="0"/>
      <dgm:spPr/>
    </dgm:pt>
    <dgm:pt modelId="{2CF05E8B-E8CF-48F1-A562-885977D11810}" type="pres">
      <dgm:prSet presAssocID="{536FBE7D-F46A-4B7A-B38B-5B19EC6F2788}" presName="composite" presStyleCnt="0"/>
      <dgm:spPr/>
    </dgm:pt>
    <dgm:pt modelId="{57275754-B6C9-45C7-8E13-31979BD486BC}" type="pres">
      <dgm:prSet presAssocID="{536FBE7D-F46A-4B7A-B38B-5B19EC6F2788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B0AA5116-88FF-4B52-935F-3062FFA01DC7}" type="pres">
      <dgm:prSet presAssocID="{536FBE7D-F46A-4B7A-B38B-5B19EC6F2788}" presName="desTx" presStyleLbl="alignAccFollowNode1" presStyleIdx="3" presStyleCnt="6">
        <dgm:presLayoutVars>
          <dgm:bulletEnabled val="1"/>
        </dgm:presLayoutVars>
      </dgm:prSet>
      <dgm:spPr/>
    </dgm:pt>
    <dgm:pt modelId="{393A7507-D88B-4124-BE61-6E3C4995496F}" type="pres">
      <dgm:prSet presAssocID="{0F523C2C-FB4A-4859-99F1-1017E8080A31}" presName="space" presStyleCnt="0"/>
      <dgm:spPr/>
    </dgm:pt>
    <dgm:pt modelId="{9B47C98A-215B-4FB3-BA3C-3351727C693F}" type="pres">
      <dgm:prSet presAssocID="{FBEAB977-9508-4ECD-944A-420F0CBCA8ED}" presName="composite" presStyleCnt="0"/>
      <dgm:spPr/>
    </dgm:pt>
    <dgm:pt modelId="{586F5CE1-6116-4B25-96B3-57ED6336B627}" type="pres">
      <dgm:prSet presAssocID="{FBEAB977-9508-4ECD-944A-420F0CBCA8ED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9EE8BB11-4CDD-4F7C-AE07-382C3188E1EB}" type="pres">
      <dgm:prSet presAssocID="{FBEAB977-9508-4ECD-944A-420F0CBCA8ED}" presName="desTx" presStyleLbl="alignAccFollowNode1" presStyleIdx="4" presStyleCnt="6">
        <dgm:presLayoutVars>
          <dgm:bulletEnabled val="1"/>
        </dgm:presLayoutVars>
      </dgm:prSet>
      <dgm:spPr/>
    </dgm:pt>
    <dgm:pt modelId="{AF270514-1754-4825-8235-D8C5DF698DEC}" type="pres">
      <dgm:prSet presAssocID="{4E470D5C-969A-4449-BA95-BE858D8EB6A6}" presName="space" presStyleCnt="0"/>
      <dgm:spPr/>
    </dgm:pt>
    <dgm:pt modelId="{2B53CD4D-B772-43D3-BD4C-BC3E158CE387}" type="pres">
      <dgm:prSet presAssocID="{E3126E20-B7AD-4BBE-9C79-DCA129FEDB0F}" presName="composite" presStyleCnt="0"/>
      <dgm:spPr/>
    </dgm:pt>
    <dgm:pt modelId="{8E61F7EC-3C9D-45DE-B21B-50BDD80CD529}" type="pres">
      <dgm:prSet presAssocID="{E3126E20-B7AD-4BBE-9C79-DCA129FEDB0F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DE62DBB9-0DCF-4AFE-8853-EBC1CB605806}" type="pres">
      <dgm:prSet presAssocID="{E3126E20-B7AD-4BBE-9C79-DCA129FEDB0F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CDE81304-1588-4074-9925-CBDE92F2D108}" srcId="{E3126E20-B7AD-4BBE-9C79-DCA129FEDB0F}" destId="{02AACEF9-91B8-49E1-A8B9-DD68B4E117AF}" srcOrd="1" destOrd="0" parTransId="{AC7DABF0-4594-43C8-BAAF-F9779266F63B}" sibTransId="{3E254FD7-9345-4C49-91F0-DB33A102D33E}"/>
    <dgm:cxn modelId="{89193406-91F1-4338-B66C-A6C8DF7F11A2}" srcId="{EF9F2473-6D87-4172-8EF0-E42DA3B2CDBC}" destId="{BD7AE9DC-E931-45AA-8BA6-9C7211552846}" srcOrd="0" destOrd="0" parTransId="{B416118B-C1D7-48ED-9580-B91024360C1F}" sibTransId="{484F1C32-4101-4BB3-B1E9-D1977BC1F114}"/>
    <dgm:cxn modelId="{3CF74807-9C02-43F0-BDF6-9542ECF73643}" srcId="{FBEAB977-9508-4ECD-944A-420F0CBCA8ED}" destId="{4D66B4E3-720F-48ED-A131-87E77F545EC1}" srcOrd="1" destOrd="0" parTransId="{22F3F8F4-98F1-4CE9-854F-FF8995397FC3}" sibTransId="{EC6B9AC9-31F0-4329-A3F1-4AA2D003BB7D}"/>
    <dgm:cxn modelId="{380E3915-015D-4056-8BFB-6C3F09E3CA77}" srcId="{C2720C7B-A30D-4DD1-8902-D73AB317F50E}" destId="{536FBE7D-F46A-4B7A-B38B-5B19EC6F2788}" srcOrd="3" destOrd="0" parTransId="{C1A4DABA-FA4A-42B9-9A58-9BDC0FC66641}" sibTransId="{0F523C2C-FB4A-4859-99F1-1017E8080A31}"/>
    <dgm:cxn modelId="{06AD8C1A-E726-4A27-813E-DABFCE1AF89B}" srcId="{FBEAB977-9508-4ECD-944A-420F0CBCA8ED}" destId="{213F3FDA-5EB6-4284-9691-3F7020375430}" srcOrd="4" destOrd="0" parTransId="{DFB1AE44-E016-4C7B-8FD1-1656E4699ACB}" sibTransId="{119EC6FC-F020-4FA8-880A-91C113A754C6}"/>
    <dgm:cxn modelId="{2DA09A1E-49A3-468C-8455-484A10494E97}" srcId="{C2720C7B-A30D-4DD1-8902-D73AB317F50E}" destId="{FBEAB977-9508-4ECD-944A-420F0CBCA8ED}" srcOrd="4" destOrd="0" parTransId="{39C5D0D8-E2AC-4D85-AFD3-00339AED84EF}" sibTransId="{4E470D5C-969A-4449-BA95-BE858D8EB6A6}"/>
    <dgm:cxn modelId="{3C22B322-76CF-4113-83B8-FBF852B275B6}" type="presOf" srcId="{BD17D3FB-3F50-4425-9A5F-BBFE3661C7BA}" destId="{B0AA5116-88FF-4B52-935F-3062FFA01DC7}" srcOrd="0" destOrd="0" presId="urn:microsoft.com/office/officeart/2005/8/layout/hList1"/>
    <dgm:cxn modelId="{5580FE22-0191-4ED5-A38E-69A72834A2C1}" srcId="{536FBE7D-F46A-4B7A-B38B-5B19EC6F2788}" destId="{BD17D3FB-3F50-4425-9A5F-BBFE3661C7BA}" srcOrd="0" destOrd="0" parTransId="{38CD4862-31D2-493E-B499-E5FA1E4AA8DF}" sibTransId="{184BB26B-CE59-4766-82C9-222135ABFE10}"/>
    <dgm:cxn modelId="{C0641823-3A08-4FE0-85B3-C65F6AC04348}" type="presOf" srcId="{BD7AE9DC-E931-45AA-8BA6-9C7211552846}" destId="{4734D4CE-9728-4958-9063-EE93080925D4}" srcOrd="0" destOrd="0" presId="urn:microsoft.com/office/officeart/2005/8/layout/hList1"/>
    <dgm:cxn modelId="{CAB8492C-5E12-4A4E-9C82-8C387A9EA433}" type="presOf" srcId="{E3126E20-B7AD-4BBE-9C79-DCA129FEDB0F}" destId="{8E61F7EC-3C9D-45DE-B21B-50BDD80CD529}" srcOrd="0" destOrd="0" presId="urn:microsoft.com/office/officeart/2005/8/layout/hList1"/>
    <dgm:cxn modelId="{13AD3831-DF52-4B6B-B568-93F28B5B1112}" type="presOf" srcId="{213F3FDA-5EB6-4284-9691-3F7020375430}" destId="{9EE8BB11-4CDD-4F7C-AE07-382C3188E1EB}" srcOrd="0" destOrd="4" presId="urn:microsoft.com/office/officeart/2005/8/layout/hList1"/>
    <dgm:cxn modelId="{79595531-5B38-435D-B844-D57625D810F9}" type="presOf" srcId="{AD3B03FF-4924-4726-B522-8A42268AF071}" destId="{DE62DBB9-0DCF-4AFE-8853-EBC1CB605806}" srcOrd="0" destOrd="0" presId="urn:microsoft.com/office/officeart/2005/8/layout/hList1"/>
    <dgm:cxn modelId="{2F31AB39-368B-4C37-9EEC-22397247AC29}" srcId="{FBEAB977-9508-4ECD-944A-420F0CBCA8ED}" destId="{365BB6A4-CDF3-4175-ABBC-6F52CE7FC211}" srcOrd="5" destOrd="0" parTransId="{44B424A8-E108-4A00-A706-0A9107EE9F7A}" sibTransId="{9D7C33AF-2441-4306-A6A4-41803FD121E9}"/>
    <dgm:cxn modelId="{9FA30C64-92BC-43EB-8A50-649C29B882F0}" srcId="{5424A4B3-0B32-4585-9675-3667DD91EBEE}" destId="{D00A27C3-8FBE-4714-ABDA-E6E516F7EB11}" srcOrd="0" destOrd="0" parTransId="{EF2D69F3-7002-4826-94C7-8274B7E52F44}" sibTransId="{441132C3-CC8E-498A-B5E3-AEACE749C76A}"/>
    <dgm:cxn modelId="{9351D268-F38A-4192-A8CE-2A76EE500303}" srcId="{C2720C7B-A30D-4DD1-8902-D73AB317F50E}" destId="{E3126E20-B7AD-4BBE-9C79-DCA129FEDB0F}" srcOrd="5" destOrd="0" parTransId="{9775B5AB-4B2D-4B3E-844A-7177FB138013}" sibTransId="{45E16B04-4E98-41B7-9A54-FBEB0ACA43C3}"/>
    <dgm:cxn modelId="{E436AC6A-5243-4D4D-9ABD-8D49106E8587}" type="presOf" srcId="{FBEAB977-9508-4ECD-944A-420F0CBCA8ED}" destId="{586F5CE1-6116-4B25-96B3-57ED6336B627}" srcOrd="0" destOrd="0" presId="urn:microsoft.com/office/officeart/2005/8/layout/hList1"/>
    <dgm:cxn modelId="{A6A9D06B-C586-48F9-B6D6-3B64A80309BC}" type="presOf" srcId="{4D66B4E3-720F-48ED-A131-87E77F545EC1}" destId="{9EE8BB11-4CDD-4F7C-AE07-382C3188E1EB}" srcOrd="0" destOrd="1" presId="urn:microsoft.com/office/officeart/2005/8/layout/hList1"/>
    <dgm:cxn modelId="{2827C46C-3835-4136-89BD-A738C1DD0DD8}" type="presOf" srcId="{D6D39715-74EE-409F-88B0-6870701104C0}" destId="{B428817C-39AD-4FA6-81CE-169CA1E1E7E4}" srcOrd="0" destOrd="1" presId="urn:microsoft.com/office/officeart/2005/8/layout/hList1"/>
    <dgm:cxn modelId="{AA12AD4D-CA83-45B9-A895-1CEDC4EF6188}" srcId="{FBEAB977-9508-4ECD-944A-420F0CBCA8ED}" destId="{2081CBF7-5E2B-49FD-B2B3-B8F1DA5540B8}" srcOrd="3" destOrd="0" parTransId="{86CEBF2A-73C8-4803-91DE-DC283BB2977F}" sibTransId="{BBC2B95D-FF6A-4EE4-8CB9-3D89E9BED07E}"/>
    <dgm:cxn modelId="{E2855F4E-8696-4229-8BA8-59630F61444B}" srcId="{FBEAB977-9508-4ECD-944A-420F0CBCA8ED}" destId="{F6193695-B051-4E28-BF0E-5EE8C523A7BE}" srcOrd="0" destOrd="0" parTransId="{F768496C-A9FC-4B57-91C6-5B2AFC46BF3B}" sibTransId="{1ECE8B2E-00D6-423D-9555-B40C2FB8FF2E}"/>
    <dgm:cxn modelId="{7777536F-55FD-4046-B7B7-EAC8A3359C58}" type="presOf" srcId="{EF9F2473-6D87-4172-8EF0-E42DA3B2CDBC}" destId="{EB5A606A-66E2-422E-A1DF-F8056F923C2A}" srcOrd="0" destOrd="0" presId="urn:microsoft.com/office/officeart/2005/8/layout/hList1"/>
    <dgm:cxn modelId="{B7598650-583F-4577-B3EF-6ED8DB96E2A5}" srcId="{5424A4B3-0B32-4585-9675-3667DD91EBEE}" destId="{5F18EA8C-C6DA-4E23-8310-C55FC3E40897}" srcOrd="3" destOrd="0" parTransId="{999BE3D1-B2E7-4880-939A-F1BA9555A252}" sibTransId="{63E4C943-AC0B-4C83-BDD9-AE4E0F15E7AB}"/>
    <dgm:cxn modelId="{3CF79A54-D811-4EE0-AF71-1501BCDFBB67}" srcId="{E3126E20-B7AD-4BBE-9C79-DCA129FEDB0F}" destId="{AD3B03FF-4924-4726-B522-8A42268AF071}" srcOrd="0" destOrd="0" parTransId="{B10F86E1-2F1F-4BAA-9364-128F172335DA}" sibTransId="{3125D360-746D-404C-82B0-EE1DA4C60A49}"/>
    <dgm:cxn modelId="{03FF3478-4DD1-4CA1-BA5C-568A988ADA2A}" srcId="{9718C645-FBCC-4E2A-AD0E-351EA450A7EE}" destId="{E50CC681-5531-47B5-925E-5234774BFB98}" srcOrd="2" destOrd="0" parTransId="{E4C4913B-0196-44BC-8FC1-C0EE6A36C069}" sibTransId="{1524C707-803A-428B-9253-E79F4ED893F0}"/>
    <dgm:cxn modelId="{934D8658-056B-4854-8BD1-3969B3053A3F}" type="presOf" srcId="{E50CC681-5531-47B5-925E-5234774BFB98}" destId="{24783C62-90A2-4983-81ED-8AFBEAB696E5}" srcOrd="0" destOrd="2" presId="urn:microsoft.com/office/officeart/2005/8/layout/hList1"/>
    <dgm:cxn modelId="{B63CA358-0FEA-42F3-8DC8-87AA9663A7B5}" type="presOf" srcId="{02AACEF9-91B8-49E1-A8B9-DD68B4E117AF}" destId="{DE62DBB9-0DCF-4AFE-8853-EBC1CB605806}" srcOrd="0" destOrd="1" presId="urn:microsoft.com/office/officeart/2005/8/layout/hList1"/>
    <dgm:cxn modelId="{0FD2FC7F-9E56-4256-8C84-EF50EA29DA80}" type="presOf" srcId="{536FBE7D-F46A-4B7A-B38B-5B19EC6F2788}" destId="{57275754-B6C9-45C7-8E13-31979BD486BC}" srcOrd="0" destOrd="0" presId="urn:microsoft.com/office/officeart/2005/8/layout/hList1"/>
    <dgm:cxn modelId="{76B7F385-50E2-4A75-80FA-1C951392FBBA}" srcId="{C2720C7B-A30D-4DD1-8902-D73AB317F50E}" destId="{EF9F2473-6D87-4172-8EF0-E42DA3B2CDBC}" srcOrd="2" destOrd="0" parTransId="{4D1E22F1-DC98-45DB-AAEF-7FD894130CE6}" sibTransId="{CEAD932E-B0DF-4194-9127-DDE98C4CD90B}"/>
    <dgm:cxn modelId="{22147989-4D9B-4C59-A285-E8CA57D69A20}" type="presOf" srcId="{D70C02B4-4598-4A19-A2CF-FF1BEFBAF80F}" destId="{24783C62-90A2-4983-81ED-8AFBEAB696E5}" srcOrd="0" destOrd="3" presId="urn:microsoft.com/office/officeart/2005/8/layout/hList1"/>
    <dgm:cxn modelId="{5A922B99-553A-40F6-B205-B505E76AC490}" srcId="{9718C645-FBCC-4E2A-AD0E-351EA450A7EE}" destId="{2C1DA708-B63E-4668-B79A-4D735E3E79EC}" srcOrd="1" destOrd="0" parTransId="{9C69814D-D87B-4B9E-B531-6772F75E3EC9}" sibTransId="{6DB17F8C-6736-4F8A-9A25-917DA927994D}"/>
    <dgm:cxn modelId="{190DB4A1-DFBD-49AC-9DC6-E911A2398753}" type="presOf" srcId="{5F18EA8C-C6DA-4E23-8310-C55FC3E40897}" destId="{B428817C-39AD-4FA6-81CE-169CA1E1E7E4}" srcOrd="0" destOrd="3" presId="urn:microsoft.com/office/officeart/2005/8/layout/hList1"/>
    <dgm:cxn modelId="{0BE55BA2-8499-43DC-8017-3F2A757BE347}" type="presOf" srcId="{764A14C1-A250-4EBD-BFDE-F1DBB09E1D59}" destId="{24783C62-90A2-4983-81ED-8AFBEAB696E5}" srcOrd="0" destOrd="0" presId="urn:microsoft.com/office/officeart/2005/8/layout/hList1"/>
    <dgm:cxn modelId="{1E3645A3-968D-494A-A9D0-A77C054AE5E3}" srcId="{FBEAB977-9508-4ECD-944A-420F0CBCA8ED}" destId="{B78D913B-513F-4E13-9CB9-5365718441A8}" srcOrd="2" destOrd="0" parTransId="{CD6A1A57-2C04-4AE7-9D56-ED733F43414D}" sibTransId="{E243A774-410C-44FD-977A-A8A908E26923}"/>
    <dgm:cxn modelId="{C4E93BA8-6070-433B-8F43-68F42B0337F1}" type="presOf" srcId="{2C1DA708-B63E-4668-B79A-4D735E3E79EC}" destId="{24783C62-90A2-4983-81ED-8AFBEAB696E5}" srcOrd="0" destOrd="1" presId="urn:microsoft.com/office/officeart/2005/8/layout/hList1"/>
    <dgm:cxn modelId="{3BFA5BB1-8A54-4798-A7D7-3E411378F4E0}" srcId="{C2720C7B-A30D-4DD1-8902-D73AB317F50E}" destId="{9718C645-FBCC-4E2A-AD0E-351EA450A7EE}" srcOrd="0" destOrd="0" parTransId="{D5A86770-F8A0-4245-8A50-7BEFB892B502}" sibTransId="{467E0F40-4D13-45CA-91DD-4B4136A05E99}"/>
    <dgm:cxn modelId="{1971DBB6-3A41-463E-A14A-FE56484530D6}" type="presOf" srcId="{D00A27C3-8FBE-4714-ABDA-E6E516F7EB11}" destId="{B428817C-39AD-4FA6-81CE-169CA1E1E7E4}" srcOrd="0" destOrd="0" presId="urn:microsoft.com/office/officeart/2005/8/layout/hList1"/>
    <dgm:cxn modelId="{FE8E92B7-161D-4B3A-944D-61481E2627EC}" type="presOf" srcId="{F6193695-B051-4E28-BF0E-5EE8C523A7BE}" destId="{9EE8BB11-4CDD-4F7C-AE07-382C3188E1EB}" srcOrd="0" destOrd="0" presId="urn:microsoft.com/office/officeart/2005/8/layout/hList1"/>
    <dgm:cxn modelId="{EE06A1BA-9E7E-456B-ACF4-518D4047D357}" type="presOf" srcId="{BDAB5730-651E-4F5A-8363-DE01B6E40C2F}" destId="{B428817C-39AD-4FA6-81CE-169CA1E1E7E4}" srcOrd="0" destOrd="2" presId="urn:microsoft.com/office/officeart/2005/8/layout/hList1"/>
    <dgm:cxn modelId="{FE22D3C0-2860-41F4-B557-30B119616D52}" srcId="{5424A4B3-0B32-4585-9675-3667DD91EBEE}" destId="{D6D39715-74EE-409F-88B0-6870701104C0}" srcOrd="1" destOrd="0" parTransId="{1D9BD599-FDDF-4CAB-8BEA-C71AD78E4A8F}" sibTransId="{70586A3F-424A-4F3F-89D2-F1B506A0C088}"/>
    <dgm:cxn modelId="{EBFCC2C4-B069-4DE5-8F2B-239B0C8B323C}" type="presOf" srcId="{2081CBF7-5E2B-49FD-B2B3-B8F1DA5540B8}" destId="{9EE8BB11-4CDD-4F7C-AE07-382C3188E1EB}" srcOrd="0" destOrd="3" presId="urn:microsoft.com/office/officeart/2005/8/layout/hList1"/>
    <dgm:cxn modelId="{4DE6A3D8-8320-4290-ACAA-6601D0A7F991}" srcId="{9718C645-FBCC-4E2A-AD0E-351EA450A7EE}" destId="{764A14C1-A250-4EBD-BFDE-F1DBB09E1D59}" srcOrd="0" destOrd="0" parTransId="{6C654C66-B518-4F3D-B357-5D318F53D863}" sibTransId="{7E0BEA30-053E-4DE3-A048-BB6CEBB04F96}"/>
    <dgm:cxn modelId="{AC40FADA-9AE4-4071-A4FB-FCA585BE9395}" type="presOf" srcId="{C2720C7B-A30D-4DD1-8902-D73AB317F50E}" destId="{B6DB4415-5D96-4180-96DE-8E56D7B9457C}" srcOrd="0" destOrd="0" presId="urn:microsoft.com/office/officeart/2005/8/layout/hList1"/>
    <dgm:cxn modelId="{D7416BDC-D535-4D86-AEDD-F93941F3F511}" type="presOf" srcId="{5424A4B3-0B32-4585-9675-3667DD91EBEE}" destId="{D31357B7-F700-41B5-ABE8-319CA3AE65C8}" srcOrd="0" destOrd="0" presId="urn:microsoft.com/office/officeart/2005/8/layout/hList1"/>
    <dgm:cxn modelId="{BC373ADF-71E4-4B85-8562-E6E07B0A62D3}" srcId="{C2720C7B-A30D-4DD1-8902-D73AB317F50E}" destId="{5424A4B3-0B32-4585-9675-3667DD91EBEE}" srcOrd="1" destOrd="0" parTransId="{AE0CEC5E-150E-4E90-A23A-C3A15781FD29}" sibTransId="{35B1669C-D735-4C9C-B899-15891D01ECAD}"/>
    <dgm:cxn modelId="{B64A9FDF-6D87-4EEB-A2B4-E79B357CDB42}" type="presOf" srcId="{9718C645-FBCC-4E2A-AD0E-351EA450A7EE}" destId="{85B04C68-502C-4A1C-84C0-222F5ABD89CF}" srcOrd="0" destOrd="0" presId="urn:microsoft.com/office/officeart/2005/8/layout/hList1"/>
    <dgm:cxn modelId="{CBD30CE4-86D6-458E-93D2-2BE0C8A305D7}" type="presOf" srcId="{B78D913B-513F-4E13-9CB9-5365718441A8}" destId="{9EE8BB11-4CDD-4F7C-AE07-382C3188E1EB}" srcOrd="0" destOrd="2" presId="urn:microsoft.com/office/officeart/2005/8/layout/hList1"/>
    <dgm:cxn modelId="{E30537E7-C275-4C5C-A5B8-CFBCB8C95139}" srcId="{9718C645-FBCC-4E2A-AD0E-351EA450A7EE}" destId="{D70C02B4-4598-4A19-A2CF-FF1BEFBAF80F}" srcOrd="3" destOrd="0" parTransId="{C35BC66A-83A0-4E4E-BD55-12DC3B46C564}" sibTransId="{6D16FD50-BBC5-4483-9B07-52B325C692D0}"/>
    <dgm:cxn modelId="{45BC42EB-7A07-4191-9A17-314A9E386AB6}" srcId="{5424A4B3-0B32-4585-9675-3667DD91EBEE}" destId="{BDAB5730-651E-4F5A-8363-DE01B6E40C2F}" srcOrd="2" destOrd="0" parTransId="{13DE2C25-7483-4FE2-9500-FA84E0CF86C9}" sibTransId="{37375BF0-E230-41F0-AE80-06E6FFFA9293}"/>
    <dgm:cxn modelId="{FCB670FD-AE6E-45D3-9734-B2C327FDEA76}" type="presOf" srcId="{365BB6A4-CDF3-4175-ABBC-6F52CE7FC211}" destId="{9EE8BB11-4CDD-4F7C-AE07-382C3188E1EB}" srcOrd="0" destOrd="5" presId="urn:microsoft.com/office/officeart/2005/8/layout/hList1"/>
    <dgm:cxn modelId="{7BAB1084-3F6D-4C00-8D01-95F973226471}" type="presParOf" srcId="{B6DB4415-5D96-4180-96DE-8E56D7B9457C}" destId="{1549D45D-19FB-4430-9B63-7C3133EDB91A}" srcOrd="0" destOrd="0" presId="urn:microsoft.com/office/officeart/2005/8/layout/hList1"/>
    <dgm:cxn modelId="{0005F510-E55F-42DA-989D-C773E9E1AE35}" type="presParOf" srcId="{1549D45D-19FB-4430-9B63-7C3133EDB91A}" destId="{85B04C68-502C-4A1C-84C0-222F5ABD89CF}" srcOrd="0" destOrd="0" presId="urn:microsoft.com/office/officeart/2005/8/layout/hList1"/>
    <dgm:cxn modelId="{6089213A-BB81-4F9D-B03B-CED11B7A26E6}" type="presParOf" srcId="{1549D45D-19FB-4430-9B63-7C3133EDB91A}" destId="{24783C62-90A2-4983-81ED-8AFBEAB696E5}" srcOrd="1" destOrd="0" presId="urn:microsoft.com/office/officeart/2005/8/layout/hList1"/>
    <dgm:cxn modelId="{F6F311AC-C2C4-49ED-9F94-5E7B41A5F968}" type="presParOf" srcId="{B6DB4415-5D96-4180-96DE-8E56D7B9457C}" destId="{FC061B22-EC9D-42E6-98D3-A4C7C4180CFB}" srcOrd="1" destOrd="0" presId="urn:microsoft.com/office/officeart/2005/8/layout/hList1"/>
    <dgm:cxn modelId="{33601A4A-2B46-495D-A294-F0DC3A7D13D6}" type="presParOf" srcId="{B6DB4415-5D96-4180-96DE-8E56D7B9457C}" destId="{E9ECBAB7-7C94-434D-8EE4-7DD24BB12034}" srcOrd="2" destOrd="0" presId="urn:microsoft.com/office/officeart/2005/8/layout/hList1"/>
    <dgm:cxn modelId="{6B777E72-C9EF-4855-9654-7B884656A28A}" type="presParOf" srcId="{E9ECBAB7-7C94-434D-8EE4-7DD24BB12034}" destId="{D31357B7-F700-41B5-ABE8-319CA3AE65C8}" srcOrd="0" destOrd="0" presId="urn:microsoft.com/office/officeart/2005/8/layout/hList1"/>
    <dgm:cxn modelId="{390F761A-7720-47C6-AC95-116C69DF2E02}" type="presParOf" srcId="{E9ECBAB7-7C94-434D-8EE4-7DD24BB12034}" destId="{B428817C-39AD-4FA6-81CE-169CA1E1E7E4}" srcOrd="1" destOrd="0" presId="urn:microsoft.com/office/officeart/2005/8/layout/hList1"/>
    <dgm:cxn modelId="{C0A74DB1-D347-4D3C-98F1-6593095B6EB5}" type="presParOf" srcId="{B6DB4415-5D96-4180-96DE-8E56D7B9457C}" destId="{E1F17AC4-F170-4DA6-AC63-A781B297612D}" srcOrd="3" destOrd="0" presId="urn:microsoft.com/office/officeart/2005/8/layout/hList1"/>
    <dgm:cxn modelId="{1362EECF-A952-40C1-A0D7-F5B7504BD645}" type="presParOf" srcId="{B6DB4415-5D96-4180-96DE-8E56D7B9457C}" destId="{407D30F7-610A-407D-9129-33A739F303C5}" srcOrd="4" destOrd="0" presId="urn:microsoft.com/office/officeart/2005/8/layout/hList1"/>
    <dgm:cxn modelId="{321D11E6-06F6-44B6-A6CD-B69A12CA26EB}" type="presParOf" srcId="{407D30F7-610A-407D-9129-33A739F303C5}" destId="{EB5A606A-66E2-422E-A1DF-F8056F923C2A}" srcOrd="0" destOrd="0" presId="urn:microsoft.com/office/officeart/2005/8/layout/hList1"/>
    <dgm:cxn modelId="{B55725A5-B8EA-4BB9-B131-01D9B7A69257}" type="presParOf" srcId="{407D30F7-610A-407D-9129-33A739F303C5}" destId="{4734D4CE-9728-4958-9063-EE93080925D4}" srcOrd="1" destOrd="0" presId="urn:microsoft.com/office/officeart/2005/8/layout/hList1"/>
    <dgm:cxn modelId="{35172316-FE69-4A1B-B270-07C2C48A89FB}" type="presParOf" srcId="{B6DB4415-5D96-4180-96DE-8E56D7B9457C}" destId="{59A68303-E683-4CF3-9883-17855B00BAC2}" srcOrd="5" destOrd="0" presId="urn:microsoft.com/office/officeart/2005/8/layout/hList1"/>
    <dgm:cxn modelId="{5811A389-47A9-4147-A6DA-F1EAAD3C528B}" type="presParOf" srcId="{B6DB4415-5D96-4180-96DE-8E56D7B9457C}" destId="{2CF05E8B-E8CF-48F1-A562-885977D11810}" srcOrd="6" destOrd="0" presId="urn:microsoft.com/office/officeart/2005/8/layout/hList1"/>
    <dgm:cxn modelId="{0E5D13D3-D9E7-4AEE-9EB7-55418EFA117F}" type="presParOf" srcId="{2CF05E8B-E8CF-48F1-A562-885977D11810}" destId="{57275754-B6C9-45C7-8E13-31979BD486BC}" srcOrd="0" destOrd="0" presId="urn:microsoft.com/office/officeart/2005/8/layout/hList1"/>
    <dgm:cxn modelId="{494FDE10-EFC5-422F-8789-1D4310381635}" type="presParOf" srcId="{2CF05E8B-E8CF-48F1-A562-885977D11810}" destId="{B0AA5116-88FF-4B52-935F-3062FFA01DC7}" srcOrd="1" destOrd="0" presId="urn:microsoft.com/office/officeart/2005/8/layout/hList1"/>
    <dgm:cxn modelId="{71C9C665-721B-47AF-A730-FB9E5A67C835}" type="presParOf" srcId="{B6DB4415-5D96-4180-96DE-8E56D7B9457C}" destId="{393A7507-D88B-4124-BE61-6E3C4995496F}" srcOrd="7" destOrd="0" presId="urn:microsoft.com/office/officeart/2005/8/layout/hList1"/>
    <dgm:cxn modelId="{5A57E02D-3CBF-4EA6-8B24-917C90463A1E}" type="presParOf" srcId="{B6DB4415-5D96-4180-96DE-8E56D7B9457C}" destId="{9B47C98A-215B-4FB3-BA3C-3351727C693F}" srcOrd="8" destOrd="0" presId="urn:microsoft.com/office/officeart/2005/8/layout/hList1"/>
    <dgm:cxn modelId="{BD0B6547-78AA-43A6-A274-2F29912BACBA}" type="presParOf" srcId="{9B47C98A-215B-4FB3-BA3C-3351727C693F}" destId="{586F5CE1-6116-4B25-96B3-57ED6336B627}" srcOrd="0" destOrd="0" presId="urn:microsoft.com/office/officeart/2005/8/layout/hList1"/>
    <dgm:cxn modelId="{87B6C35E-941D-4E62-8CCE-002D60AB3295}" type="presParOf" srcId="{9B47C98A-215B-4FB3-BA3C-3351727C693F}" destId="{9EE8BB11-4CDD-4F7C-AE07-382C3188E1EB}" srcOrd="1" destOrd="0" presId="urn:microsoft.com/office/officeart/2005/8/layout/hList1"/>
    <dgm:cxn modelId="{6856AB75-BFB6-43E1-BDE2-55F1047A21D4}" type="presParOf" srcId="{B6DB4415-5D96-4180-96DE-8E56D7B9457C}" destId="{AF270514-1754-4825-8235-D8C5DF698DEC}" srcOrd="9" destOrd="0" presId="urn:microsoft.com/office/officeart/2005/8/layout/hList1"/>
    <dgm:cxn modelId="{ABDCBA3F-F368-465F-8674-CC79B1C8EC9B}" type="presParOf" srcId="{B6DB4415-5D96-4180-96DE-8E56D7B9457C}" destId="{2B53CD4D-B772-43D3-BD4C-BC3E158CE387}" srcOrd="10" destOrd="0" presId="urn:microsoft.com/office/officeart/2005/8/layout/hList1"/>
    <dgm:cxn modelId="{C342EED9-E9F3-4977-AC48-385F6B51888C}" type="presParOf" srcId="{2B53CD4D-B772-43D3-BD4C-BC3E158CE387}" destId="{8E61F7EC-3C9D-45DE-B21B-50BDD80CD529}" srcOrd="0" destOrd="0" presId="urn:microsoft.com/office/officeart/2005/8/layout/hList1"/>
    <dgm:cxn modelId="{CD65A01B-52B5-499B-89DC-06C0758D663B}" type="presParOf" srcId="{2B53CD4D-B772-43D3-BD4C-BC3E158CE387}" destId="{DE62DBB9-0DCF-4AFE-8853-EBC1CB6058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04C68-502C-4A1C-84C0-222F5ABD89CF}">
      <dsp:nvSpPr>
        <dsp:cNvPr id="0" name=""/>
        <dsp:cNvSpPr/>
      </dsp:nvSpPr>
      <dsp:spPr>
        <a:xfrm>
          <a:off x="3266" y="913689"/>
          <a:ext cx="1735671" cy="580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Årsrapportering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Frist: 15. februar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(per 31.12.)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6" y="913689"/>
        <a:ext cx="1735671" cy="580005"/>
      </dsp:txXfrm>
    </dsp:sp>
    <dsp:sp modelId="{24783C62-90A2-4983-81ED-8AFBEAB696E5}">
      <dsp:nvSpPr>
        <dsp:cNvPr id="0" name=""/>
        <dsp:cNvSpPr/>
      </dsp:nvSpPr>
      <dsp:spPr>
        <a:xfrm>
          <a:off x="3266" y="1493694"/>
          <a:ext cx="1735671" cy="17595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Foreløpig, styrebehandlet årsregnskap, budsjett og likviditetsbudsjett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Status handlingsplan foregående år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Handlingsplan gjeldende år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Beskrivelse av eventuelle endringer vedr. styring, ledelse, organisering mv.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6" y="1493694"/>
        <a:ext cx="1735671" cy="1759507"/>
      </dsp:txXfrm>
    </dsp:sp>
    <dsp:sp modelId="{D31357B7-F700-41B5-ABE8-319CA3AE65C8}">
      <dsp:nvSpPr>
        <dsp:cNvPr id="0" name=""/>
        <dsp:cNvSpPr/>
      </dsp:nvSpPr>
      <dsp:spPr>
        <a:xfrm>
          <a:off x="1981931" y="913689"/>
          <a:ext cx="1735671" cy="580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Årsmøterapportering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Frist: 20. april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(per 31.12.)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1931" y="913689"/>
        <a:ext cx="1735671" cy="580005"/>
      </dsp:txXfrm>
    </dsp:sp>
    <dsp:sp modelId="{B428817C-39AD-4FA6-81CE-169CA1E1E7E4}">
      <dsp:nvSpPr>
        <dsp:cNvPr id="0" name=""/>
        <dsp:cNvSpPr/>
      </dsp:nvSpPr>
      <dsp:spPr>
        <a:xfrm>
          <a:off x="1981931" y="1493694"/>
          <a:ext cx="1735671" cy="17595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Revidert, årsmøtegodkjent årsregnskap og årsmøte-godkjent budsjett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Revisjonsberetning og evt. nummererte brev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Rapport fra kontrollutvalg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Valg av styre, kontrollutvalg og valgkomite + evt. ny revisor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1931" y="1493694"/>
        <a:ext cx="1735671" cy="1759507"/>
      </dsp:txXfrm>
    </dsp:sp>
    <dsp:sp modelId="{EB5A606A-66E2-422E-A1DF-F8056F923C2A}">
      <dsp:nvSpPr>
        <dsp:cNvPr id="0" name=""/>
        <dsp:cNvSpPr/>
      </dsp:nvSpPr>
      <dsp:spPr>
        <a:xfrm>
          <a:off x="3960596" y="913689"/>
          <a:ext cx="1735671" cy="580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Søknad nye klubber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Frist: 14 dager etter opprykk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0596" y="913689"/>
        <a:ext cx="1735671" cy="580005"/>
      </dsp:txXfrm>
    </dsp:sp>
    <dsp:sp modelId="{4734D4CE-9728-4958-9063-EE93080925D4}">
      <dsp:nvSpPr>
        <dsp:cNvPr id="0" name=""/>
        <dsp:cNvSpPr/>
      </dsp:nvSpPr>
      <dsp:spPr>
        <a:xfrm>
          <a:off x="3960596" y="1493694"/>
          <a:ext cx="1735671" cy="17595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Fullstendig dokumentasjon iht. elitelisensreglementet punkt 5 (Organisasjon), 6 (Økonomi) og 7 (Arena).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0596" y="1493694"/>
        <a:ext cx="1735671" cy="1759507"/>
      </dsp:txXfrm>
    </dsp:sp>
    <dsp:sp modelId="{57275754-B6C9-45C7-8E13-31979BD486BC}">
      <dsp:nvSpPr>
        <dsp:cNvPr id="0" name=""/>
        <dsp:cNvSpPr/>
      </dsp:nvSpPr>
      <dsp:spPr>
        <a:xfrm>
          <a:off x="5939261" y="913689"/>
          <a:ext cx="1735671" cy="580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Møte med klubber i rød kat.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Frist: etter tildeling, før sommeren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261" y="913689"/>
        <a:ext cx="1735671" cy="580005"/>
      </dsp:txXfrm>
    </dsp:sp>
    <dsp:sp modelId="{B0AA5116-88FF-4B52-935F-3062FFA01DC7}">
      <dsp:nvSpPr>
        <dsp:cNvPr id="0" name=""/>
        <dsp:cNvSpPr/>
      </dsp:nvSpPr>
      <dsp:spPr>
        <a:xfrm>
          <a:off x="5939261" y="1493694"/>
          <a:ext cx="1735671" cy="17595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Handlingsplan for forbedring av mangler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261" y="1493694"/>
        <a:ext cx="1735671" cy="1759507"/>
      </dsp:txXfrm>
    </dsp:sp>
    <dsp:sp modelId="{586F5CE1-6116-4B25-96B3-57ED6336B627}">
      <dsp:nvSpPr>
        <dsp:cNvPr id="0" name=""/>
        <dsp:cNvSpPr/>
      </dsp:nvSpPr>
      <dsp:spPr>
        <a:xfrm>
          <a:off x="7917927" y="913689"/>
          <a:ext cx="1735671" cy="580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Sesongrapportering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Frist: 20. august (per 30.6.)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17927" y="913689"/>
        <a:ext cx="1735671" cy="580005"/>
      </dsp:txXfrm>
    </dsp:sp>
    <dsp:sp modelId="{9EE8BB11-4CDD-4F7C-AE07-382C3188E1EB}">
      <dsp:nvSpPr>
        <dsp:cNvPr id="0" name=""/>
        <dsp:cNvSpPr/>
      </dsp:nvSpPr>
      <dsp:spPr>
        <a:xfrm>
          <a:off x="7917927" y="1493694"/>
          <a:ext cx="1735671" cy="17595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Status for områder ref. tildelingsbrev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Regnskap per 30.6. mot budsjett med kommentarer til avvik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Oppdatert likviditetsbudsjett per 30.6.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% sponsorbudsjett signert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Oppdatert handlingsplan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Bekreftelse Ren Utøver og Rent Idrettslag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17927" y="1493694"/>
        <a:ext cx="1735671" cy="1759507"/>
      </dsp:txXfrm>
    </dsp:sp>
    <dsp:sp modelId="{8E61F7EC-3C9D-45DE-B21B-50BDD80CD529}">
      <dsp:nvSpPr>
        <dsp:cNvPr id="0" name=""/>
        <dsp:cNvSpPr/>
      </dsp:nvSpPr>
      <dsp:spPr>
        <a:xfrm>
          <a:off x="9896592" y="913689"/>
          <a:ext cx="1735671" cy="580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Særskilt rapportering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96592" y="913689"/>
        <a:ext cx="1735671" cy="580005"/>
      </dsp:txXfrm>
    </dsp:sp>
    <dsp:sp modelId="{DE62DBB9-0DCF-4AFE-8853-EBC1CB605806}">
      <dsp:nvSpPr>
        <dsp:cNvPr id="0" name=""/>
        <dsp:cNvSpPr/>
      </dsp:nvSpPr>
      <dsp:spPr>
        <a:xfrm>
          <a:off x="9896592" y="1493694"/>
          <a:ext cx="1735671" cy="17595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ELN kan pålegge klubber i alle kategorier rapportering på områder som omfattes av elitelisensreglementet.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dirty="0">
              <a:latin typeface="Arial" panose="020B0604020202020204" pitchFamily="34" charset="0"/>
              <a:cs typeface="Arial" panose="020B0604020202020204" pitchFamily="34" charset="0"/>
            </a:rPr>
            <a:t>Særlig aktuelt vil det være med oppfølging av pågående tiltak og status for klubber i, eller med fare for å havne i, rød kategori mellom sesongrapportering og årsslutt, f.eks. rundt oktober.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96592" y="1493694"/>
        <a:ext cx="1735671" cy="1759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"/><Relationship Id="rId4" Type="http://schemas.openxmlformats.org/officeDocument/2006/relationships/image" Target="../media/image6.ti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4E6AA-5C9A-49D6-D359-EDA498F2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2187723"/>
            <a:ext cx="4624137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71BC3238-A670-A506-0E74-EBEFD200D027}"/>
              </a:ext>
            </a:extLst>
          </p:cNvPr>
          <p:cNvSpPr txBox="1">
            <a:spLocks/>
          </p:cNvSpPr>
          <p:nvPr userDrawn="1"/>
        </p:nvSpPr>
        <p:spPr>
          <a:xfrm>
            <a:off x="709863" y="682770"/>
            <a:ext cx="46241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kkurat Bold" panose="02000500000000000000" pitchFamily="2" charset="77"/>
                <a:ea typeface="+mj-ea"/>
                <a:cs typeface="Circular Std Medium" panose="020B0604020101020102" pitchFamily="34" charset="77"/>
              </a:defRPr>
            </a:lvl1pPr>
          </a:lstStyle>
          <a:p>
            <a:r>
              <a:rPr lang="nb-NO" b="1" i="0" dirty="0">
                <a:latin typeface="Metropolis Semi Bold" pitchFamily="2" charset="77"/>
              </a:rPr>
              <a:t>Agenda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F0102C7-D71E-8C18-2CB8-A07620D6BB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800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682773"/>
            <a:ext cx="4624137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4E6AA-5C9A-49D6-D359-EDA498F2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2187723"/>
            <a:ext cx="4624137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20F5299-0083-4AE8-7AA6-E62E12FB6D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773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tstil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79" y="621691"/>
            <a:ext cx="9236242" cy="365126"/>
          </a:xfrm>
        </p:spPr>
        <p:txBody>
          <a:bodyPr>
            <a:noAutofit/>
          </a:bodyPr>
          <a:lstStyle>
            <a:lvl1pPr algn="ctr">
              <a:defRPr sz="3200" spc="0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3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Sirk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62EF77D-9A00-9437-7B7F-79E0E2B7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863" y="1976563"/>
            <a:ext cx="3120274" cy="3122260"/>
          </a:xfrm>
          <a:prstGeom prst="ellipse">
            <a:avLst/>
          </a:prstGeom>
          <a:solidFill>
            <a:schemeClr val="accent1"/>
          </a:solidFill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B7803332-3A19-D477-0576-2235991E59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5540" y="1976563"/>
            <a:ext cx="3120274" cy="3122260"/>
          </a:xfrm>
          <a:prstGeom prst="ellipse">
            <a:avLst/>
          </a:prstGeom>
          <a:solidFill>
            <a:schemeClr val="accent1"/>
          </a:solidFill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0CE7689-D6B5-1E4A-03FD-5092DC3A66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6186" y="1976563"/>
            <a:ext cx="3120274" cy="3122260"/>
          </a:xfrm>
          <a:prstGeom prst="ellipse">
            <a:avLst/>
          </a:prstGeom>
          <a:solidFill>
            <a:schemeClr val="accent1"/>
          </a:solidFill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6000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tstilt Sirk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62EF77D-9A00-9437-7B7F-79E0E2B7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863" y="1976563"/>
            <a:ext cx="3120274" cy="3122260"/>
          </a:xfrm>
          <a:prstGeom prst="ellipse">
            <a:avLst/>
          </a:prstGeom>
          <a:solidFill>
            <a:schemeClr val="accent1"/>
          </a:solidFill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B7803332-3A19-D477-0576-2235991E59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5540" y="1976563"/>
            <a:ext cx="3120274" cy="3122260"/>
          </a:xfrm>
          <a:prstGeom prst="ellipse">
            <a:avLst/>
          </a:prstGeom>
          <a:solidFill>
            <a:schemeClr val="accent1"/>
          </a:solidFill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0CE7689-D6B5-1E4A-03FD-5092DC3A66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6186" y="1976563"/>
            <a:ext cx="3120274" cy="3122260"/>
          </a:xfrm>
          <a:prstGeom prst="ellipse">
            <a:avLst/>
          </a:prstGeom>
          <a:solidFill>
            <a:schemeClr val="accent1"/>
          </a:solidFill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7443B258-7DBB-F87F-44D9-F00EA0F6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79" y="621691"/>
            <a:ext cx="9236242" cy="365126"/>
          </a:xfrm>
        </p:spPr>
        <p:txBody>
          <a:bodyPr>
            <a:noAutofit/>
          </a:bodyPr>
          <a:lstStyle>
            <a:lvl1pPr algn="ctr">
              <a:defRPr sz="3200" spc="0" baseline="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4915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mhevet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56CBCB3-1E7C-C85C-B61A-A9AE05B2EF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3" y="6004074"/>
            <a:ext cx="1532021" cy="76871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F8F1F12-880A-428B-FB1C-5BD96A549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963" y="1945723"/>
            <a:ext cx="9236075" cy="2478088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0" b="1" i="0" spc="50" baseline="0">
                <a:solidFill>
                  <a:schemeClr val="bg1"/>
                </a:solidFill>
                <a:latin typeface="FK Screamer 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100.000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E87836B7-528D-C7DE-56F6-8A30AFCBBF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7963" y="1087888"/>
            <a:ext cx="9236075" cy="8578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Over</a:t>
            </a:r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A24D820D-E6E9-C0E5-74E0-B81792EAC0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7963" y="4416766"/>
            <a:ext cx="9236075" cy="8578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kamper i året</a:t>
            </a:r>
          </a:p>
        </p:txBody>
      </p:sp>
    </p:spTree>
    <p:extLst>
      <p:ext uri="{BB962C8B-B14F-4D97-AF65-F5344CB8AC3E}">
        <p14:creationId xmlns:p14="http://schemas.microsoft.com/office/powerpoint/2010/main" val="211671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46D25C0-7B59-C7FC-81AE-91B33C086C4E}"/>
              </a:ext>
            </a:extLst>
          </p:cNvPr>
          <p:cNvSpPr/>
          <p:nvPr userDrawn="1"/>
        </p:nvSpPr>
        <p:spPr>
          <a:xfrm>
            <a:off x="5337628" y="2080860"/>
            <a:ext cx="1516743" cy="1516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3FA7769-2395-E11A-415A-BDE15949F0A7}"/>
              </a:ext>
            </a:extLst>
          </p:cNvPr>
          <p:cNvSpPr/>
          <p:nvPr userDrawn="1"/>
        </p:nvSpPr>
        <p:spPr>
          <a:xfrm>
            <a:off x="2449288" y="2080860"/>
            <a:ext cx="1516743" cy="1516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D83A68F-2B3A-3589-6B15-C5AFA2ABBA58}"/>
              </a:ext>
            </a:extLst>
          </p:cNvPr>
          <p:cNvSpPr/>
          <p:nvPr userDrawn="1"/>
        </p:nvSpPr>
        <p:spPr>
          <a:xfrm>
            <a:off x="8225969" y="2080860"/>
            <a:ext cx="1516743" cy="1516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0A1478AB-A210-CDF7-F791-554F37694F4D}"/>
              </a:ext>
            </a:extLst>
          </p:cNvPr>
          <p:cNvSpPr/>
          <p:nvPr userDrawn="1"/>
        </p:nvSpPr>
        <p:spPr>
          <a:xfrm>
            <a:off x="2886332" y="2517904"/>
            <a:ext cx="642654" cy="642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25"/>
                </a:moveTo>
                <a:cubicBezTo>
                  <a:pt x="13687" y="1925"/>
                  <a:pt x="14008" y="2032"/>
                  <a:pt x="15184" y="2032"/>
                </a:cubicBezTo>
                <a:cubicBezTo>
                  <a:pt x="16147" y="2139"/>
                  <a:pt x="16788" y="2246"/>
                  <a:pt x="17109" y="2459"/>
                </a:cubicBezTo>
                <a:cubicBezTo>
                  <a:pt x="17644" y="2566"/>
                  <a:pt x="17964" y="2887"/>
                  <a:pt x="18392" y="3208"/>
                </a:cubicBezTo>
                <a:cubicBezTo>
                  <a:pt x="18713" y="3636"/>
                  <a:pt x="19034" y="3956"/>
                  <a:pt x="19248" y="4491"/>
                </a:cubicBezTo>
                <a:cubicBezTo>
                  <a:pt x="19354" y="4812"/>
                  <a:pt x="19568" y="5453"/>
                  <a:pt x="19568" y="6416"/>
                </a:cubicBezTo>
                <a:cubicBezTo>
                  <a:pt x="19568" y="7592"/>
                  <a:pt x="19675" y="7913"/>
                  <a:pt x="19675" y="10800"/>
                </a:cubicBezTo>
                <a:cubicBezTo>
                  <a:pt x="19675" y="13687"/>
                  <a:pt x="19568" y="14008"/>
                  <a:pt x="19568" y="15184"/>
                </a:cubicBezTo>
                <a:cubicBezTo>
                  <a:pt x="19568" y="16253"/>
                  <a:pt x="19354" y="16788"/>
                  <a:pt x="19248" y="17216"/>
                </a:cubicBezTo>
                <a:cubicBezTo>
                  <a:pt x="19034" y="17644"/>
                  <a:pt x="18713" y="18071"/>
                  <a:pt x="18392" y="18392"/>
                </a:cubicBezTo>
                <a:cubicBezTo>
                  <a:pt x="17964" y="18820"/>
                  <a:pt x="17644" y="19034"/>
                  <a:pt x="17109" y="19248"/>
                </a:cubicBezTo>
                <a:cubicBezTo>
                  <a:pt x="16788" y="19354"/>
                  <a:pt x="16147" y="19568"/>
                  <a:pt x="15184" y="19568"/>
                </a:cubicBezTo>
                <a:cubicBezTo>
                  <a:pt x="14008" y="19675"/>
                  <a:pt x="13687" y="19675"/>
                  <a:pt x="10800" y="19675"/>
                </a:cubicBezTo>
                <a:cubicBezTo>
                  <a:pt x="7913" y="19675"/>
                  <a:pt x="7592" y="19675"/>
                  <a:pt x="6416" y="19568"/>
                </a:cubicBezTo>
                <a:cubicBezTo>
                  <a:pt x="5347" y="19568"/>
                  <a:pt x="4812" y="19354"/>
                  <a:pt x="4384" y="19248"/>
                </a:cubicBezTo>
                <a:cubicBezTo>
                  <a:pt x="3956" y="19034"/>
                  <a:pt x="3529" y="18820"/>
                  <a:pt x="3208" y="18392"/>
                </a:cubicBezTo>
                <a:cubicBezTo>
                  <a:pt x="2780" y="18071"/>
                  <a:pt x="2566" y="17644"/>
                  <a:pt x="2352" y="17216"/>
                </a:cubicBezTo>
                <a:cubicBezTo>
                  <a:pt x="2246" y="16788"/>
                  <a:pt x="2032" y="16253"/>
                  <a:pt x="2032" y="15184"/>
                </a:cubicBezTo>
                <a:cubicBezTo>
                  <a:pt x="1925" y="14008"/>
                  <a:pt x="1925" y="13687"/>
                  <a:pt x="1925" y="10800"/>
                </a:cubicBezTo>
                <a:cubicBezTo>
                  <a:pt x="1925" y="7913"/>
                  <a:pt x="1925" y="7592"/>
                  <a:pt x="2032" y="6416"/>
                </a:cubicBezTo>
                <a:cubicBezTo>
                  <a:pt x="2032" y="5453"/>
                  <a:pt x="2246" y="4812"/>
                  <a:pt x="2352" y="4491"/>
                </a:cubicBezTo>
                <a:cubicBezTo>
                  <a:pt x="2566" y="3956"/>
                  <a:pt x="2780" y="3636"/>
                  <a:pt x="3208" y="3208"/>
                </a:cubicBezTo>
                <a:cubicBezTo>
                  <a:pt x="3529" y="2887"/>
                  <a:pt x="3956" y="2566"/>
                  <a:pt x="4384" y="2459"/>
                </a:cubicBezTo>
                <a:cubicBezTo>
                  <a:pt x="4812" y="2246"/>
                  <a:pt x="5347" y="2139"/>
                  <a:pt x="6416" y="2032"/>
                </a:cubicBezTo>
                <a:cubicBezTo>
                  <a:pt x="7592" y="2032"/>
                  <a:pt x="7913" y="1925"/>
                  <a:pt x="10800" y="1925"/>
                </a:cubicBezTo>
                <a:moveTo>
                  <a:pt x="10800" y="0"/>
                </a:moveTo>
                <a:cubicBezTo>
                  <a:pt x="7806" y="0"/>
                  <a:pt x="7485" y="0"/>
                  <a:pt x="6309" y="107"/>
                </a:cubicBezTo>
                <a:cubicBezTo>
                  <a:pt x="5133" y="107"/>
                  <a:pt x="4384" y="321"/>
                  <a:pt x="3743" y="642"/>
                </a:cubicBezTo>
                <a:cubicBezTo>
                  <a:pt x="2994" y="855"/>
                  <a:pt x="2352" y="1283"/>
                  <a:pt x="1818" y="1818"/>
                </a:cubicBezTo>
                <a:cubicBezTo>
                  <a:pt x="1176" y="2459"/>
                  <a:pt x="855" y="2994"/>
                  <a:pt x="535" y="3743"/>
                </a:cubicBezTo>
                <a:cubicBezTo>
                  <a:pt x="321" y="4491"/>
                  <a:pt x="107" y="5240"/>
                  <a:pt x="107" y="6416"/>
                </a:cubicBezTo>
                <a:cubicBezTo>
                  <a:pt x="0" y="7485"/>
                  <a:pt x="0" y="7913"/>
                  <a:pt x="0" y="10800"/>
                </a:cubicBezTo>
                <a:cubicBezTo>
                  <a:pt x="0" y="13794"/>
                  <a:pt x="0" y="14115"/>
                  <a:pt x="107" y="15291"/>
                </a:cubicBezTo>
                <a:cubicBezTo>
                  <a:pt x="107" y="16467"/>
                  <a:pt x="321" y="17216"/>
                  <a:pt x="535" y="17857"/>
                </a:cubicBezTo>
                <a:cubicBezTo>
                  <a:pt x="855" y="18606"/>
                  <a:pt x="1176" y="19248"/>
                  <a:pt x="1818" y="19782"/>
                </a:cubicBezTo>
                <a:cubicBezTo>
                  <a:pt x="2352" y="20424"/>
                  <a:pt x="2994" y="20745"/>
                  <a:pt x="3743" y="21065"/>
                </a:cubicBezTo>
                <a:cubicBezTo>
                  <a:pt x="4384" y="21279"/>
                  <a:pt x="5133" y="21493"/>
                  <a:pt x="6309" y="21600"/>
                </a:cubicBezTo>
                <a:cubicBezTo>
                  <a:pt x="7485" y="21600"/>
                  <a:pt x="7806" y="21600"/>
                  <a:pt x="10800" y="21600"/>
                </a:cubicBezTo>
                <a:cubicBezTo>
                  <a:pt x="13687" y="21600"/>
                  <a:pt x="14115" y="21600"/>
                  <a:pt x="15184" y="21600"/>
                </a:cubicBezTo>
                <a:cubicBezTo>
                  <a:pt x="16360" y="21493"/>
                  <a:pt x="17216" y="21279"/>
                  <a:pt x="17857" y="21065"/>
                </a:cubicBezTo>
                <a:cubicBezTo>
                  <a:pt x="18606" y="20745"/>
                  <a:pt x="19141" y="20424"/>
                  <a:pt x="19782" y="19782"/>
                </a:cubicBezTo>
                <a:cubicBezTo>
                  <a:pt x="20317" y="19248"/>
                  <a:pt x="20745" y="18606"/>
                  <a:pt x="20958" y="17857"/>
                </a:cubicBezTo>
                <a:cubicBezTo>
                  <a:pt x="21279" y="17216"/>
                  <a:pt x="21493" y="16467"/>
                  <a:pt x="21493" y="15291"/>
                </a:cubicBezTo>
                <a:cubicBezTo>
                  <a:pt x="21600" y="14115"/>
                  <a:pt x="21600" y="13794"/>
                  <a:pt x="21600" y="10800"/>
                </a:cubicBezTo>
                <a:cubicBezTo>
                  <a:pt x="21600" y="7913"/>
                  <a:pt x="21600" y="7485"/>
                  <a:pt x="21493" y="6416"/>
                </a:cubicBezTo>
                <a:cubicBezTo>
                  <a:pt x="21493" y="5240"/>
                  <a:pt x="21279" y="4491"/>
                  <a:pt x="20958" y="3743"/>
                </a:cubicBezTo>
                <a:cubicBezTo>
                  <a:pt x="20745" y="2994"/>
                  <a:pt x="20317" y="2459"/>
                  <a:pt x="19782" y="1818"/>
                </a:cubicBezTo>
                <a:cubicBezTo>
                  <a:pt x="19141" y="1283"/>
                  <a:pt x="18606" y="855"/>
                  <a:pt x="17857" y="642"/>
                </a:cubicBezTo>
                <a:cubicBezTo>
                  <a:pt x="17216" y="321"/>
                  <a:pt x="16360" y="107"/>
                  <a:pt x="15184" y="107"/>
                </a:cubicBezTo>
                <a:cubicBezTo>
                  <a:pt x="14115" y="0"/>
                  <a:pt x="13687" y="0"/>
                  <a:pt x="10800" y="0"/>
                </a:cubicBezTo>
                <a:close/>
                <a:moveTo>
                  <a:pt x="10800" y="5240"/>
                </a:moveTo>
                <a:cubicBezTo>
                  <a:pt x="7699" y="5240"/>
                  <a:pt x="5240" y="7806"/>
                  <a:pt x="5240" y="10800"/>
                </a:cubicBezTo>
                <a:cubicBezTo>
                  <a:pt x="5240" y="13901"/>
                  <a:pt x="7699" y="16360"/>
                  <a:pt x="10800" y="16360"/>
                </a:cubicBezTo>
                <a:cubicBezTo>
                  <a:pt x="13794" y="16360"/>
                  <a:pt x="16360" y="13901"/>
                  <a:pt x="16360" y="10800"/>
                </a:cubicBezTo>
                <a:cubicBezTo>
                  <a:pt x="16360" y="7806"/>
                  <a:pt x="13794" y="5240"/>
                  <a:pt x="10800" y="5240"/>
                </a:cubicBezTo>
                <a:close/>
                <a:moveTo>
                  <a:pt x="10800" y="14436"/>
                </a:moveTo>
                <a:cubicBezTo>
                  <a:pt x="8768" y="14436"/>
                  <a:pt x="7164" y="12832"/>
                  <a:pt x="7164" y="10800"/>
                </a:cubicBezTo>
                <a:cubicBezTo>
                  <a:pt x="7164" y="8875"/>
                  <a:pt x="8768" y="7271"/>
                  <a:pt x="10800" y="7271"/>
                </a:cubicBezTo>
                <a:cubicBezTo>
                  <a:pt x="12725" y="7271"/>
                  <a:pt x="14329" y="8875"/>
                  <a:pt x="14329" y="10800"/>
                </a:cubicBezTo>
                <a:cubicBezTo>
                  <a:pt x="14329" y="12832"/>
                  <a:pt x="12725" y="14436"/>
                  <a:pt x="10800" y="14436"/>
                </a:cubicBezTo>
                <a:close/>
                <a:moveTo>
                  <a:pt x="17857" y="5026"/>
                </a:moveTo>
                <a:cubicBezTo>
                  <a:pt x="17857" y="5774"/>
                  <a:pt x="17216" y="6309"/>
                  <a:pt x="16574" y="6309"/>
                </a:cubicBezTo>
                <a:cubicBezTo>
                  <a:pt x="15826" y="6309"/>
                  <a:pt x="15291" y="5774"/>
                  <a:pt x="15291" y="5026"/>
                </a:cubicBezTo>
                <a:cubicBezTo>
                  <a:pt x="15291" y="4384"/>
                  <a:pt x="15826" y="3743"/>
                  <a:pt x="16574" y="3743"/>
                </a:cubicBezTo>
                <a:cubicBezTo>
                  <a:pt x="17216" y="3743"/>
                  <a:pt x="17857" y="4384"/>
                  <a:pt x="17857" y="50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>
              <a:lnSpc>
                <a:spcPct val="100000"/>
              </a:lnSpc>
              <a:defRPr sz="1800" b="1" cap="all"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10EF7483-97C4-518A-A0E7-212582193AB9}"/>
              </a:ext>
            </a:extLst>
          </p:cNvPr>
          <p:cNvSpPr/>
          <p:nvPr userDrawn="1"/>
        </p:nvSpPr>
        <p:spPr>
          <a:xfrm>
            <a:off x="5926443" y="2496133"/>
            <a:ext cx="339113" cy="719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6416"/>
                </a:moveTo>
                <a:cubicBezTo>
                  <a:pt x="14324" y="4705"/>
                  <a:pt x="14324" y="4705"/>
                  <a:pt x="14324" y="4705"/>
                </a:cubicBezTo>
                <a:cubicBezTo>
                  <a:pt x="14324" y="3850"/>
                  <a:pt x="15461" y="3636"/>
                  <a:pt x="16371" y="3636"/>
                </a:cubicBezTo>
                <a:cubicBezTo>
                  <a:pt x="17053" y="3636"/>
                  <a:pt x="21373" y="3636"/>
                  <a:pt x="21373" y="3636"/>
                </a:cubicBezTo>
                <a:cubicBezTo>
                  <a:pt x="21373" y="0"/>
                  <a:pt x="21373" y="0"/>
                  <a:pt x="21373" y="0"/>
                </a:cubicBezTo>
                <a:cubicBezTo>
                  <a:pt x="14324" y="0"/>
                  <a:pt x="14324" y="0"/>
                  <a:pt x="14324" y="0"/>
                </a:cubicBezTo>
                <a:cubicBezTo>
                  <a:pt x="6366" y="0"/>
                  <a:pt x="4775" y="2673"/>
                  <a:pt x="4775" y="4491"/>
                </a:cubicBezTo>
                <a:cubicBezTo>
                  <a:pt x="4775" y="6416"/>
                  <a:pt x="4775" y="6416"/>
                  <a:pt x="4775" y="6416"/>
                </a:cubicBezTo>
                <a:cubicBezTo>
                  <a:pt x="0" y="6416"/>
                  <a:pt x="0" y="6416"/>
                  <a:pt x="0" y="6416"/>
                </a:cubicBezTo>
                <a:cubicBezTo>
                  <a:pt x="0" y="9089"/>
                  <a:pt x="0" y="9089"/>
                  <a:pt x="0" y="9089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4775" y="10800"/>
                  <a:pt x="4775" y="10800"/>
                  <a:pt x="4775" y="10800"/>
                </a:cubicBezTo>
                <a:cubicBezTo>
                  <a:pt x="4775" y="15719"/>
                  <a:pt x="4775" y="21600"/>
                  <a:pt x="4775" y="21600"/>
                </a:cubicBezTo>
                <a:cubicBezTo>
                  <a:pt x="13869" y="21600"/>
                  <a:pt x="13869" y="21600"/>
                  <a:pt x="13869" y="21600"/>
                </a:cubicBezTo>
                <a:cubicBezTo>
                  <a:pt x="13869" y="21600"/>
                  <a:pt x="13869" y="15612"/>
                  <a:pt x="13869" y="10800"/>
                </a:cubicBezTo>
                <a:cubicBezTo>
                  <a:pt x="20691" y="10800"/>
                  <a:pt x="20691" y="10800"/>
                  <a:pt x="20691" y="10800"/>
                </a:cubicBezTo>
                <a:cubicBezTo>
                  <a:pt x="20918" y="9089"/>
                  <a:pt x="20918" y="9089"/>
                  <a:pt x="20918" y="9089"/>
                </a:cubicBezTo>
                <a:cubicBezTo>
                  <a:pt x="21600" y="6416"/>
                  <a:pt x="21600" y="6416"/>
                  <a:pt x="21600" y="6416"/>
                </a:cubicBezTo>
                <a:lnTo>
                  <a:pt x="14324" y="641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>
              <a:lnSpc>
                <a:spcPct val="100000"/>
              </a:lnSpc>
              <a:defRPr sz="1800" b="1" cap="all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2" name="bilde" descr="bilde">
            <a:extLst>
              <a:ext uri="{FF2B5EF4-FFF2-40B4-BE49-F238E27FC236}">
                <a16:creationId xmlns:a16="http://schemas.microsoft.com/office/drawing/2014/main" id="{BD3ECC89-A2E2-ADE6-DFFE-EEBDF78B4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1557" y="2488405"/>
            <a:ext cx="745565" cy="70165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408A523E-AD65-F40E-8BB0-7E4E05438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3605" y="3752171"/>
            <a:ext cx="2468108" cy="805316"/>
          </a:xfrm>
        </p:spPr>
        <p:txBody>
          <a:bodyPr>
            <a:normAutofit/>
          </a:bodyPr>
          <a:lstStyle>
            <a:lvl1pPr marL="0" indent="0" algn="ctr">
              <a:buNone/>
              <a:defRPr sz="54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 dirty="0"/>
              <a:t>80 000+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E18CE0C6-D1B7-70E9-3BBB-5F0F3E9EA0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3605" y="4601257"/>
            <a:ext cx="2468108" cy="277959"/>
          </a:xfr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 dirty="0"/>
              <a:t>September 2021</a:t>
            </a:r>
          </a:p>
        </p:txBody>
      </p:sp>
      <p:sp>
        <p:nvSpPr>
          <p:cNvPr id="16" name="Plassholder for tekst 13">
            <a:extLst>
              <a:ext uri="{FF2B5EF4-FFF2-40B4-BE49-F238E27FC236}">
                <a16:creationId xmlns:a16="http://schemas.microsoft.com/office/drawing/2014/main" id="{A7D851D4-9B11-7EE1-07FA-31988FEEB6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1945" y="3752171"/>
            <a:ext cx="2468108" cy="805316"/>
          </a:xfrm>
        </p:spPr>
        <p:txBody>
          <a:bodyPr>
            <a:normAutofit/>
          </a:bodyPr>
          <a:lstStyle>
            <a:lvl1pPr marL="0" indent="0" algn="ctr">
              <a:buNone/>
              <a:defRPr sz="54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 dirty="0"/>
              <a:t>385 000+</a:t>
            </a:r>
          </a:p>
        </p:txBody>
      </p:sp>
      <p:sp>
        <p:nvSpPr>
          <p:cNvPr id="17" name="Plassholder for tekst 13">
            <a:extLst>
              <a:ext uri="{FF2B5EF4-FFF2-40B4-BE49-F238E27FC236}">
                <a16:creationId xmlns:a16="http://schemas.microsoft.com/office/drawing/2014/main" id="{6BC1F1E3-EFCE-E637-31C0-36220A096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45" y="4601257"/>
            <a:ext cx="2468108" cy="277959"/>
          </a:xfr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 dirty="0"/>
              <a:t>September 2021</a:t>
            </a:r>
          </a:p>
        </p:txBody>
      </p:sp>
      <p:sp>
        <p:nvSpPr>
          <p:cNvPr id="18" name="Plassholder for tekst 13">
            <a:extLst>
              <a:ext uri="{FF2B5EF4-FFF2-40B4-BE49-F238E27FC236}">
                <a16:creationId xmlns:a16="http://schemas.microsoft.com/office/drawing/2014/main" id="{1EE26EE6-FA18-0C51-9B8A-D2F2730A11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50285" y="3752171"/>
            <a:ext cx="2468108" cy="805316"/>
          </a:xfrm>
        </p:spPr>
        <p:txBody>
          <a:bodyPr>
            <a:normAutofit/>
          </a:bodyPr>
          <a:lstStyle>
            <a:lvl1pPr marL="0" indent="0" algn="ctr">
              <a:buNone/>
              <a:defRPr sz="54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 dirty="0"/>
              <a:t>147 000+</a:t>
            </a:r>
          </a:p>
        </p:txBody>
      </p:sp>
      <p:sp>
        <p:nvSpPr>
          <p:cNvPr id="19" name="Plassholder for tekst 13">
            <a:extLst>
              <a:ext uri="{FF2B5EF4-FFF2-40B4-BE49-F238E27FC236}">
                <a16:creationId xmlns:a16="http://schemas.microsoft.com/office/drawing/2014/main" id="{9D728081-D895-13D4-91EA-01BC21D56B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0285" y="4601257"/>
            <a:ext cx="2468108" cy="277959"/>
          </a:xfr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 dirty="0"/>
              <a:t>September 2021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85B30CE-753F-897B-05F4-FCC91F192F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483" y="6004074"/>
            <a:ext cx="1532021" cy="768717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25CC310D-E2DD-F450-D6E1-CE56C385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79" y="621691"/>
            <a:ext cx="9236242" cy="365126"/>
          </a:xfrm>
        </p:spPr>
        <p:txBody>
          <a:bodyPr>
            <a:noAutofit/>
          </a:bodyPr>
          <a:lstStyle>
            <a:lvl1pPr algn="ctr"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27657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00FCCAE-777E-1B7A-38CA-1D27BC5B87B8}"/>
              </a:ext>
            </a:extLst>
          </p:cNvPr>
          <p:cNvGrpSpPr/>
          <p:nvPr userDrawn="1"/>
        </p:nvGrpSpPr>
        <p:grpSpPr>
          <a:xfrm>
            <a:off x="3297870" y="2312177"/>
            <a:ext cx="1206626" cy="1206626"/>
            <a:chOff x="2449288" y="2080860"/>
            <a:chExt cx="1516743" cy="1516743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3FA7769-2395-E11A-415A-BDE15949F0A7}"/>
                </a:ext>
              </a:extLst>
            </p:cNvPr>
            <p:cNvSpPr/>
            <p:nvPr userDrawn="1"/>
          </p:nvSpPr>
          <p:spPr>
            <a:xfrm>
              <a:off x="2449288" y="2080860"/>
              <a:ext cx="1516743" cy="15167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0A1478AB-A210-CDF7-F791-554F37694F4D}"/>
                </a:ext>
              </a:extLst>
            </p:cNvPr>
            <p:cNvSpPr/>
            <p:nvPr userDrawn="1"/>
          </p:nvSpPr>
          <p:spPr>
            <a:xfrm>
              <a:off x="2886332" y="2517904"/>
              <a:ext cx="642654" cy="642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925"/>
                  </a:moveTo>
                  <a:cubicBezTo>
                    <a:pt x="13687" y="1925"/>
                    <a:pt x="14008" y="2032"/>
                    <a:pt x="15184" y="2032"/>
                  </a:cubicBezTo>
                  <a:cubicBezTo>
                    <a:pt x="16147" y="2139"/>
                    <a:pt x="16788" y="2246"/>
                    <a:pt x="17109" y="2459"/>
                  </a:cubicBezTo>
                  <a:cubicBezTo>
                    <a:pt x="17644" y="2566"/>
                    <a:pt x="17964" y="2887"/>
                    <a:pt x="18392" y="3208"/>
                  </a:cubicBezTo>
                  <a:cubicBezTo>
                    <a:pt x="18713" y="3636"/>
                    <a:pt x="19034" y="3956"/>
                    <a:pt x="19248" y="4491"/>
                  </a:cubicBezTo>
                  <a:cubicBezTo>
                    <a:pt x="19354" y="4812"/>
                    <a:pt x="19568" y="5453"/>
                    <a:pt x="19568" y="6416"/>
                  </a:cubicBezTo>
                  <a:cubicBezTo>
                    <a:pt x="19568" y="7592"/>
                    <a:pt x="19675" y="7913"/>
                    <a:pt x="19675" y="10800"/>
                  </a:cubicBezTo>
                  <a:cubicBezTo>
                    <a:pt x="19675" y="13687"/>
                    <a:pt x="19568" y="14008"/>
                    <a:pt x="19568" y="15184"/>
                  </a:cubicBezTo>
                  <a:cubicBezTo>
                    <a:pt x="19568" y="16253"/>
                    <a:pt x="19354" y="16788"/>
                    <a:pt x="19248" y="17216"/>
                  </a:cubicBezTo>
                  <a:cubicBezTo>
                    <a:pt x="19034" y="17644"/>
                    <a:pt x="18713" y="18071"/>
                    <a:pt x="18392" y="18392"/>
                  </a:cubicBezTo>
                  <a:cubicBezTo>
                    <a:pt x="17964" y="18820"/>
                    <a:pt x="17644" y="19034"/>
                    <a:pt x="17109" y="19248"/>
                  </a:cubicBezTo>
                  <a:cubicBezTo>
                    <a:pt x="16788" y="19354"/>
                    <a:pt x="16147" y="19568"/>
                    <a:pt x="15184" y="19568"/>
                  </a:cubicBezTo>
                  <a:cubicBezTo>
                    <a:pt x="14008" y="19675"/>
                    <a:pt x="13687" y="19675"/>
                    <a:pt x="10800" y="19675"/>
                  </a:cubicBezTo>
                  <a:cubicBezTo>
                    <a:pt x="7913" y="19675"/>
                    <a:pt x="7592" y="19675"/>
                    <a:pt x="6416" y="19568"/>
                  </a:cubicBezTo>
                  <a:cubicBezTo>
                    <a:pt x="5347" y="19568"/>
                    <a:pt x="4812" y="19354"/>
                    <a:pt x="4384" y="19248"/>
                  </a:cubicBezTo>
                  <a:cubicBezTo>
                    <a:pt x="3956" y="19034"/>
                    <a:pt x="3529" y="18820"/>
                    <a:pt x="3208" y="18392"/>
                  </a:cubicBezTo>
                  <a:cubicBezTo>
                    <a:pt x="2780" y="18071"/>
                    <a:pt x="2566" y="17644"/>
                    <a:pt x="2352" y="17216"/>
                  </a:cubicBezTo>
                  <a:cubicBezTo>
                    <a:pt x="2246" y="16788"/>
                    <a:pt x="2032" y="16253"/>
                    <a:pt x="2032" y="15184"/>
                  </a:cubicBezTo>
                  <a:cubicBezTo>
                    <a:pt x="1925" y="14008"/>
                    <a:pt x="1925" y="13687"/>
                    <a:pt x="1925" y="10800"/>
                  </a:cubicBezTo>
                  <a:cubicBezTo>
                    <a:pt x="1925" y="7913"/>
                    <a:pt x="1925" y="7592"/>
                    <a:pt x="2032" y="6416"/>
                  </a:cubicBezTo>
                  <a:cubicBezTo>
                    <a:pt x="2032" y="5453"/>
                    <a:pt x="2246" y="4812"/>
                    <a:pt x="2352" y="4491"/>
                  </a:cubicBezTo>
                  <a:cubicBezTo>
                    <a:pt x="2566" y="3956"/>
                    <a:pt x="2780" y="3636"/>
                    <a:pt x="3208" y="3208"/>
                  </a:cubicBezTo>
                  <a:cubicBezTo>
                    <a:pt x="3529" y="2887"/>
                    <a:pt x="3956" y="2566"/>
                    <a:pt x="4384" y="2459"/>
                  </a:cubicBezTo>
                  <a:cubicBezTo>
                    <a:pt x="4812" y="2246"/>
                    <a:pt x="5347" y="2139"/>
                    <a:pt x="6416" y="2032"/>
                  </a:cubicBezTo>
                  <a:cubicBezTo>
                    <a:pt x="7592" y="2032"/>
                    <a:pt x="7913" y="1925"/>
                    <a:pt x="10800" y="1925"/>
                  </a:cubicBezTo>
                  <a:moveTo>
                    <a:pt x="10800" y="0"/>
                  </a:moveTo>
                  <a:cubicBezTo>
                    <a:pt x="7806" y="0"/>
                    <a:pt x="7485" y="0"/>
                    <a:pt x="6309" y="107"/>
                  </a:cubicBezTo>
                  <a:cubicBezTo>
                    <a:pt x="5133" y="107"/>
                    <a:pt x="4384" y="321"/>
                    <a:pt x="3743" y="642"/>
                  </a:cubicBezTo>
                  <a:cubicBezTo>
                    <a:pt x="2994" y="855"/>
                    <a:pt x="2352" y="1283"/>
                    <a:pt x="1818" y="1818"/>
                  </a:cubicBezTo>
                  <a:cubicBezTo>
                    <a:pt x="1176" y="2459"/>
                    <a:pt x="855" y="2994"/>
                    <a:pt x="535" y="3743"/>
                  </a:cubicBezTo>
                  <a:cubicBezTo>
                    <a:pt x="321" y="4491"/>
                    <a:pt x="107" y="5240"/>
                    <a:pt x="107" y="6416"/>
                  </a:cubicBezTo>
                  <a:cubicBezTo>
                    <a:pt x="0" y="7485"/>
                    <a:pt x="0" y="7913"/>
                    <a:pt x="0" y="10800"/>
                  </a:cubicBezTo>
                  <a:cubicBezTo>
                    <a:pt x="0" y="13794"/>
                    <a:pt x="0" y="14115"/>
                    <a:pt x="107" y="15291"/>
                  </a:cubicBezTo>
                  <a:cubicBezTo>
                    <a:pt x="107" y="16467"/>
                    <a:pt x="321" y="17216"/>
                    <a:pt x="535" y="17857"/>
                  </a:cubicBezTo>
                  <a:cubicBezTo>
                    <a:pt x="855" y="18606"/>
                    <a:pt x="1176" y="19248"/>
                    <a:pt x="1818" y="19782"/>
                  </a:cubicBezTo>
                  <a:cubicBezTo>
                    <a:pt x="2352" y="20424"/>
                    <a:pt x="2994" y="20745"/>
                    <a:pt x="3743" y="21065"/>
                  </a:cubicBezTo>
                  <a:cubicBezTo>
                    <a:pt x="4384" y="21279"/>
                    <a:pt x="5133" y="21493"/>
                    <a:pt x="6309" y="21600"/>
                  </a:cubicBezTo>
                  <a:cubicBezTo>
                    <a:pt x="7485" y="21600"/>
                    <a:pt x="7806" y="21600"/>
                    <a:pt x="10800" y="21600"/>
                  </a:cubicBezTo>
                  <a:cubicBezTo>
                    <a:pt x="13687" y="21600"/>
                    <a:pt x="14115" y="21600"/>
                    <a:pt x="15184" y="21600"/>
                  </a:cubicBezTo>
                  <a:cubicBezTo>
                    <a:pt x="16360" y="21493"/>
                    <a:pt x="17216" y="21279"/>
                    <a:pt x="17857" y="21065"/>
                  </a:cubicBezTo>
                  <a:cubicBezTo>
                    <a:pt x="18606" y="20745"/>
                    <a:pt x="19141" y="20424"/>
                    <a:pt x="19782" y="19782"/>
                  </a:cubicBezTo>
                  <a:cubicBezTo>
                    <a:pt x="20317" y="19248"/>
                    <a:pt x="20745" y="18606"/>
                    <a:pt x="20958" y="17857"/>
                  </a:cubicBezTo>
                  <a:cubicBezTo>
                    <a:pt x="21279" y="17216"/>
                    <a:pt x="21493" y="16467"/>
                    <a:pt x="21493" y="15291"/>
                  </a:cubicBezTo>
                  <a:cubicBezTo>
                    <a:pt x="21600" y="14115"/>
                    <a:pt x="21600" y="13794"/>
                    <a:pt x="21600" y="10800"/>
                  </a:cubicBezTo>
                  <a:cubicBezTo>
                    <a:pt x="21600" y="7913"/>
                    <a:pt x="21600" y="7485"/>
                    <a:pt x="21493" y="6416"/>
                  </a:cubicBezTo>
                  <a:cubicBezTo>
                    <a:pt x="21493" y="5240"/>
                    <a:pt x="21279" y="4491"/>
                    <a:pt x="20958" y="3743"/>
                  </a:cubicBezTo>
                  <a:cubicBezTo>
                    <a:pt x="20745" y="2994"/>
                    <a:pt x="20317" y="2459"/>
                    <a:pt x="19782" y="1818"/>
                  </a:cubicBezTo>
                  <a:cubicBezTo>
                    <a:pt x="19141" y="1283"/>
                    <a:pt x="18606" y="855"/>
                    <a:pt x="17857" y="642"/>
                  </a:cubicBezTo>
                  <a:cubicBezTo>
                    <a:pt x="17216" y="321"/>
                    <a:pt x="16360" y="107"/>
                    <a:pt x="15184" y="107"/>
                  </a:cubicBezTo>
                  <a:cubicBezTo>
                    <a:pt x="14115" y="0"/>
                    <a:pt x="13687" y="0"/>
                    <a:pt x="10800" y="0"/>
                  </a:cubicBezTo>
                  <a:close/>
                  <a:moveTo>
                    <a:pt x="10800" y="5240"/>
                  </a:moveTo>
                  <a:cubicBezTo>
                    <a:pt x="7699" y="5240"/>
                    <a:pt x="5240" y="7806"/>
                    <a:pt x="5240" y="10800"/>
                  </a:cubicBezTo>
                  <a:cubicBezTo>
                    <a:pt x="5240" y="13901"/>
                    <a:pt x="7699" y="16360"/>
                    <a:pt x="10800" y="16360"/>
                  </a:cubicBezTo>
                  <a:cubicBezTo>
                    <a:pt x="13794" y="16360"/>
                    <a:pt x="16360" y="13901"/>
                    <a:pt x="16360" y="10800"/>
                  </a:cubicBezTo>
                  <a:cubicBezTo>
                    <a:pt x="16360" y="7806"/>
                    <a:pt x="13794" y="5240"/>
                    <a:pt x="10800" y="5240"/>
                  </a:cubicBezTo>
                  <a:close/>
                  <a:moveTo>
                    <a:pt x="10800" y="14436"/>
                  </a:moveTo>
                  <a:cubicBezTo>
                    <a:pt x="8768" y="14436"/>
                    <a:pt x="7164" y="12832"/>
                    <a:pt x="7164" y="10800"/>
                  </a:cubicBezTo>
                  <a:cubicBezTo>
                    <a:pt x="7164" y="8875"/>
                    <a:pt x="8768" y="7271"/>
                    <a:pt x="10800" y="7271"/>
                  </a:cubicBezTo>
                  <a:cubicBezTo>
                    <a:pt x="12725" y="7271"/>
                    <a:pt x="14329" y="8875"/>
                    <a:pt x="14329" y="10800"/>
                  </a:cubicBezTo>
                  <a:cubicBezTo>
                    <a:pt x="14329" y="12832"/>
                    <a:pt x="12725" y="14436"/>
                    <a:pt x="10800" y="14436"/>
                  </a:cubicBezTo>
                  <a:close/>
                  <a:moveTo>
                    <a:pt x="17857" y="5026"/>
                  </a:moveTo>
                  <a:cubicBezTo>
                    <a:pt x="17857" y="5774"/>
                    <a:pt x="17216" y="6309"/>
                    <a:pt x="16574" y="6309"/>
                  </a:cubicBezTo>
                  <a:cubicBezTo>
                    <a:pt x="15826" y="6309"/>
                    <a:pt x="15291" y="5774"/>
                    <a:pt x="15291" y="5026"/>
                  </a:cubicBezTo>
                  <a:cubicBezTo>
                    <a:pt x="15291" y="4384"/>
                    <a:pt x="15826" y="3743"/>
                    <a:pt x="16574" y="3743"/>
                  </a:cubicBezTo>
                  <a:cubicBezTo>
                    <a:pt x="17216" y="3743"/>
                    <a:pt x="17857" y="4384"/>
                    <a:pt x="17857" y="50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ctr" defTabSz="914400">
                <a:lnSpc>
                  <a:spcPct val="100000"/>
                </a:lnSpc>
                <a:defRPr sz="1800" b="1" cap="all">
                  <a:latin typeface="+mj-lt"/>
                  <a:ea typeface="+mj-ea"/>
                  <a:cs typeface="+mj-cs"/>
                  <a:sym typeface="Helvetica"/>
                </a:defRPr>
              </a:pPr>
              <a:endParaRPr dirty="0"/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94BB240E-058A-08D8-763B-EAEBCEF7CF07}"/>
              </a:ext>
            </a:extLst>
          </p:cNvPr>
          <p:cNvGrpSpPr/>
          <p:nvPr userDrawn="1"/>
        </p:nvGrpSpPr>
        <p:grpSpPr>
          <a:xfrm>
            <a:off x="1103054" y="2312176"/>
            <a:ext cx="1206627" cy="1206627"/>
            <a:chOff x="5337628" y="2080860"/>
            <a:chExt cx="1516743" cy="1516743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B46D25C0-7B59-C7FC-81AE-91B33C086C4E}"/>
                </a:ext>
              </a:extLst>
            </p:cNvPr>
            <p:cNvSpPr/>
            <p:nvPr userDrawn="1"/>
          </p:nvSpPr>
          <p:spPr>
            <a:xfrm>
              <a:off x="5337628" y="2080860"/>
              <a:ext cx="1516743" cy="15167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0EF7483-97C4-518A-A0E7-212582193AB9}"/>
                </a:ext>
              </a:extLst>
            </p:cNvPr>
            <p:cNvSpPr/>
            <p:nvPr userDrawn="1"/>
          </p:nvSpPr>
          <p:spPr>
            <a:xfrm>
              <a:off x="5926443" y="2496133"/>
              <a:ext cx="339113" cy="71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24" y="6416"/>
                  </a:moveTo>
                  <a:cubicBezTo>
                    <a:pt x="14324" y="4705"/>
                    <a:pt x="14324" y="4705"/>
                    <a:pt x="14324" y="4705"/>
                  </a:cubicBezTo>
                  <a:cubicBezTo>
                    <a:pt x="14324" y="3850"/>
                    <a:pt x="15461" y="3636"/>
                    <a:pt x="16371" y="3636"/>
                  </a:cubicBezTo>
                  <a:cubicBezTo>
                    <a:pt x="17053" y="3636"/>
                    <a:pt x="21373" y="3636"/>
                    <a:pt x="21373" y="3636"/>
                  </a:cubicBezTo>
                  <a:cubicBezTo>
                    <a:pt x="21373" y="0"/>
                    <a:pt x="21373" y="0"/>
                    <a:pt x="21373" y="0"/>
                  </a:cubicBezTo>
                  <a:cubicBezTo>
                    <a:pt x="14324" y="0"/>
                    <a:pt x="14324" y="0"/>
                    <a:pt x="14324" y="0"/>
                  </a:cubicBezTo>
                  <a:cubicBezTo>
                    <a:pt x="6366" y="0"/>
                    <a:pt x="4775" y="2673"/>
                    <a:pt x="4775" y="4491"/>
                  </a:cubicBezTo>
                  <a:cubicBezTo>
                    <a:pt x="4775" y="6416"/>
                    <a:pt x="4775" y="6416"/>
                    <a:pt x="4775" y="6416"/>
                  </a:cubicBezTo>
                  <a:cubicBezTo>
                    <a:pt x="0" y="6416"/>
                    <a:pt x="0" y="6416"/>
                    <a:pt x="0" y="6416"/>
                  </a:cubicBezTo>
                  <a:cubicBezTo>
                    <a:pt x="0" y="9089"/>
                    <a:pt x="0" y="9089"/>
                    <a:pt x="0" y="9089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4775" y="10800"/>
                    <a:pt x="4775" y="10800"/>
                    <a:pt x="4775" y="10800"/>
                  </a:cubicBezTo>
                  <a:cubicBezTo>
                    <a:pt x="4775" y="15719"/>
                    <a:pt x="4775" y="21600"/>
                    <a:pt x="4775" y="21600"/>
                  </a:cubicBezTo>
                  <a:cubicBezTo>
                    <a:pt x="13869" y="21600"/>
                    <a:pt x="13869" y="21600"/>
                    <a:pt x="13869" y="21600"/>
                  </a:cubicBezTo>
                  <a:cubicBezTo>
                    <a:pt x="13869" y="21600"/>
                    <a:pt x="13869" y="15612"/>
                    <a:pt x="13869" y="10800"/>
                  </a:cubicBezTo>
                  <a:cubicBezTo>
                    <a:pt x="20691" y="10800"/>
                    <a:pt x="20691" y="10800"/>
                    <a:pt x="20691" y="10800"/>
                  </a:cubicBezTo>
                  <a:cubicBezTo>
                    <a:pt x="20918" y="9089"/>
                    <a:pt x="20918" y="9089"/>
                    <a:pt x="20918" y="9089"/>
                  </a:cubicBezTo>
                  <a:cubicBezTo>
                    <a:pt x="21600" y="6416"/>
                    <a:pt x="21600" y="6416"/>
                    <a:pt x="21600" y="6416"/>
                  </a:cubicBezTo>
                  <a:lnTo>
                    <a:pt x="14324" y="641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ctr" defTabSz="914400">
                <a:lnSpc>
                  <a:spcPct val="100000"/>
                </a:lnSpc>
                <a:defRPr sz="1800" b="1" cap="all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BD83A68F-2B3A-3589-6B15-C5AFA2ABBA58}"/>
              </a:ext>
            </a:extLst>
          </p:cNvPr>
          <p:cNvSpPr/>
          <p:nvPr userDrawn="1"/>
        </p:nvSpPr>
        <p:spPr>
          <a:xfrm>
            <a:off x="5492685" y="2312176"/>
            <a:ext cx="1206627" cy="12066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408A523E-AD65-F40E-8BB0-7E4E05438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3889" y="3660316"/>
            <a:ext cx="1774585" cy="60597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 dirty="0"/>
              <a:t>80 000+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E18CE0C6-D1B7-70E9-3BBB-5F0F3E9EA0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13888" y="4281145"/>
            <a:ext cx="1774585" cy="210000"/>
          </a:xfrm>
        </p:spPr>
        <p:txBody>
          <a:bodyPr>
            <a:normAutofit/>
          </a:bodyPr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 dirty="0"/>
              <a:t>September 2021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85B30CE-753F-897B-05F4-FCC91F192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3" y="6004074"/>
            <a:ext cx="1532021" cy="768717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2ECA88A8-AAFC-1095-0ECE-44B32A27DCB7}"/>
              </a:ext>
            </a:extLst>
          </p:cNvPr>
          <p:cNvSpPr/>
          <p:nvPr userDrawn="1"/>
        </p:nvSpPr>
        <p:spPr>
          <a:xfrm>
            <a:off x="7682433" y="2312176"/>
            <a:ext cx="1206627" cy="12066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AE247E07-240B-9398-7515-D18FE347A225}"/>
              </a:ext>
            </a:extLst>
          </p:cNvPr>
          <p:cNvGrpSpPr/>
          <p:nvPr userDrawn="1"/>
        </p:nvGrpSpPr>
        <p:grpSpPr>
          <a:xfrm>
            <a:off x="9872182" y="2312176"/>
            <a:ext cx="1206627" cy="1206627"/>
            <a:chOff x="8225969" y="2080860"/>
            <a:chExt cx="1516743" cy="151674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C915584-5D54-B1F0-6FD6-8B05325DEC68}"/>
                </a:ext>
              </a:extLst>
            </p:cNvPr>
            <p:cNvSpPr/>
            <p:nvPr userDrawn="1"/>
          </p:nvSpPr>
          <p:spPr>
            <a:xfrm>
              <a:off x="8225969" y="2080860"/>
              <a:ext cx="1516743" cy="15167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26" name="bilde" descr="bilde">
              <a:extLst>
                <a:ext uri="{FF2B5EF4-FFF2-40B4-BE49-F238E27FC236}">
                  <a16:creationId xmlns:a16="http://schemas.microsoft.com/office/drawing/2014/main" id="{A0B456B3-0246-C60D-6571-9309A854B2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11557" y="2488405"/>
              <a:ext cx="745565" cy="70165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9" name="Plassholder for tekst 13">
            <a:extLst>
              <a:ext uri="{FF2B5EF4-FFF2-40B4-BE49-F238E27FC236}">
                <a16:creationId xmlns:a16="http://schemas.microsoft.com/office/drawing/2014/main" id="{649F6043-AD30-EF3A-349B-7C1F369385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9072" y="3660316"/>
            <a:ext cx="1774585" cy="60597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 dirty="0"/>
              <a:t>385 000+</a:t>
            </a:r>
          </a:p>
        </p:txBody>
      </p:sp>
      <p:sp>
        <p:nvSpPr>
          <p:cNvPr id="30" name="Plassholder for tekst 13">
            <a:extLst>
              <a:ext uri="{FF2B5EF4-FFF2-40B4-BE49-F238E27FC236}">
                <a16:creationId xmlns:a16="http://schemas.microsoft.com/office/drawing/2014/main" id="{30112014-3235-0F4B-A0AB-B73404D200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9072" y="4281145"/>
            <a:ext cx="1774585" cy="210000"/>
          </a:xfrm>
        </p:spPr>
        <p:txBody>
          <a:bodyPr>
            <a:normAutofit/>
          </a:bodyPr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 dirty="0"/>
              <a:t>September 2021</a:t>
            </a:r>
          </a:p>
        </p:txBody>
      </p:sp>
      <p:sp>
        <p:nvSpPr>
          <p:cNvPr id="31" name="Plassholder for tekst 13">
            <a:extLst>
              <a:ext uri="{FF2B5EF4-FFF2-40B4-BE49-F238E27FC236}">
                <a16:creationId xmlns:a16="http://schemas.microsoft.com/office/drawing/2014/main" id="{2A089038-2481-46BB-1925-8166EFDFF9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88200" y="3660316"/>
            <a:ext cx="1774585" cy="60597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 dirty="0"/>
              <a:t>147 000+</a:t>
            </a:r>
          </a:p>
        </p:txBody>
      </p:sp>
      <p:sp>
        <p:nvSpPr>
          <p:cNvPr id="32" name="Plassholder for tekst 13">
            <a:extLst>
              <a:ext uri="{FF2B5EF4-FFF2-40B4-BE49-F238E27FC236}">
                <a16:creationId xmlns:a16="http://schemas.microsoft.com/office/drawing/2014/main" id="{03A80C8C-9321-9690-BFB6-166F738117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88201" y="4281145"/>
            <a:ext cx="1774585" cy="210000"/>
          </a:xfrm>
        </p:spPr>
        <p:txBody>
          <a:bodyPr>
            <a:normAutofit/>
          </a:bodyPr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 dirty="0"/>
              <a:t>September 2021</a:t>
            </a:r>
          </a:p>
        </p:txBody>
      </p:sp>
      <p:sp>
        <p:nvSpPr>
          <p:cNvPr id="33" name="Plassholder for tekst 13">
            <a:extLst>
              <a:ext uri="{FF2B5EF4-FFF2-40B4-BE49-F238E27FC236}">
                <a16:creationId xmlns:a16="http://schemas.microsoft.com/office/drawing/2014/main" id="{98578BC6-1076-237A-CEB8-B290BD412B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08705" y="3660316"/>
            <a:ext cx="1774585" cy="60597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 dirty="0"/>
              <a:t>80 000+</a:t>
            </a:r>
          </a:p>
        </p:txBody>
      </p:sp>
      <p:sp>
        <p:nvSpPr>
          <p:cNvPr id="34" name="Plassholder for tekst 13">
            <a:extLst>
              <a:ext uri="{FF2B5EF4-FFF2-40B4-BE49-F238E27FC236}">
                <a16:creationId xmlns:a16="http://schemas.microsoft.com/office/drawing/2014/main" id="{69CD2016-55A1-F1C2-CB86-7376FD588E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3384" y="3660316"/>
            <a:ext cx="1774585" cy="60597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 dirty="0"/>
              <a:t>80 000+</a:t>
            </a:r>
          </a:p>
        </p:txBody>
      </p:sp>
      <p:sp>
        <p:nvSpPr>
          <p:cNvPr id="35" name="Plassholder for tekst 13">
            <a:extLst>
              <a:ext uri="{FF2B5EF4-FFF2-40B4-BE49-F238E27FC236}">
                <a16:creationId xmlns:a16="http://schemas.microsoft.com/office/drawing/2014/main" id="{5AE0D985-0DF4-231C-96A7-F42DB3F58A0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12802" y="4281145"/>
            <a:ext cx="1774585" cy="210000"/>
          </a:xfrm>
        </p:spPr>
        <p:txBody>
          <a:bodyPr>
            <a:normAutofit/>
          </a:bodyPr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 dirty="0"/>
              <a:t>September 2021</a:t>
            </a:r>
          </a:p>
        </p:txBody>
      </p:sp>
      <p:sp>
        <p:nvSpPr>
          <p:cNvPr id="36" name="Plassholder for tekst 13">
            <a:extLst>
              <a:ext uri="{FF2B5EF4-FFF2-40B4-BE49-F238E27FC236}">
                <a16:creationId xmlns:a16="http://schemas.microsoft.com/office/drawing/2014/main" id="{BFEEBFEC-97E1-0D64-3624-803B5D57E2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89945" y="4281145"/>
            <a:ext cx="1774585" cy="210000"/>
          </a:xfrm>
        </p:spPr>
        <p:txBody>
          <a:bodyPr>
            <a:normAutofit/>
          </a:bodyPr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 dirty="0"/>
              <a:t>September 2021</a:t>
            </a:r>
          </a:p>
        </p:txBody>
      </p:sp>
      <p:pic>
        <p:nvPicPr>
          <p:cNvPr id="37" name="bilde" descr="bilde">
            <a:extLst>
              <a:ext uri="{FF2B5EF4-FFF2-40B4-BE49-F238E27FC236}">
                <a16:creationId xmlns:a16="http://schemas.microsoft.com/office/drawing/2014/main" id="{E36F4C6C-DA48-0129-B0C5-E60ED95C25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92868" y="2621880"/>
            <a:ext cx="635291" cy="63529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8" name="bilde" descr="bilde">
            <a:extLst>
              <a:ext uri="{FF2B5EF4-FFF2-40B4-BE49-F238E27FC236}">
                <a16:creationId xmlns:a16="http://schemas.microsoft.com/office/drawing/2014/main" id="{D93DD153-CCC0-F7C4-E049-03FC07877E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19365" y="2562766"/>
            <a:ext cx="530887" cy="73174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377A1954-C032-F852-1E06-58FBEE54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79" y="621691"/>
            <a:ext cx="9236242" cy="365126"/>
          </a:xfrm>
        </p:spPr>
        <p:txBody>
          <a:bodyPr>
            <a:noAutofit/>
          </a:bodyPr>
          <a:lstStyle>
            <a:lvl1pPr algn="ctr"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6786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3">
            <a:extLst>
              <a:ext uri="{FF2B5EF4-FFF2-40B4-BE49-F238E27FC236}">
                <a16:creationId xmlns:a16="http://schemas.microsoft.com/office/drawing/2014/main" id="{B475A992-F3BB-6777-9C45-F629D9B3F044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8207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3" name="Plassholder for bilde 3">
            <a:extLst>
              <a:ext uri="{FF2B5EF4-FFF2-40B4-BE49-F238E27FC236}">
                <a16:creationId xmlns:a16="http://schemas.microsoft.com/office/drawing/2014/main" id="{B475A992-F3BB-6777-9C45-F629D9B3F044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855694" y="1048548"/>
            <a:ext cx="10480611" cy="4978291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61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4E6AA-5C9A-49D6-D359-EDA498F2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2187723"/>
            <a:ext cx="4624137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71BC3238-A670-A506-0E74-EBEFD200D027}"/>
              </a:ext>
            </a:extLst>
          </p:cNvPr>
          <p:cNvSpPr txBox="1">
            <a:spLocks/>
          </p:cNvSpPr>
          <p:nvPr userDrawn="1"/>
        </p:nvSpPr>
        <p:spPr>
          <a:xfrm>
            <a:off x="709863" y="682770"/>
            <a:ext cx="46241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kkurat Bold" panose="02000500000000000000" pitchFamily="2" charset="77"/>
                <a:ea typeface="+mj-ea"/>
                <a:cs typeface="Circular Std Medium" panose="020B0604020101020102" pitchFamily="34" charset="77"/>
              </a:defRPr>
            </a:lvl1pPr>
          </a:lstStyle>
          <a:p>
            <a:r>
              <a:rPr lang="nb-NO" b="1" i="0" dirty="0">
                <a:latin typeface="Metropolis Semi Bold" pitchFamily="2" charset="77"/>
              </a:rPr>
              <a:t>Agenda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44996E2-EEC2-DA56-ADE9-AB2B173A24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93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0846C600-DABC-046A-AFA2-6F884C67628D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576749" y="1048549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0A81618F-97B8-93E2-4C9E-13982F360A22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76749" y="3633550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97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BCDD9A79-2A69-F009-5E72-016A9F7A6D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14111" y="1048548"/>
            <a:ext cx="2363775" cy="4981288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D52276A8-5765-14D5-469A-40E588976B0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5079" y="1048548"/>
            <a:ext cx="2363775" cy="4981288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A00F1D3A-F104-1D91-58FC-375913E2F4E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93146" y="1048548"/>
            <a:ext cx="2363775" cy="4981288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1515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3" name="Plassholder for bilde 3">
            <a:extLst>
              <a:ext uri="{FF2B5EF4-FFF2-40B4-BE49-F238E27FC236}">
                <a16:creationId xmlns:a16="http://schemas.microsoft.com/office/drawing/2014/main" id="{528FA1F3-28F4-B015-7300-0BE96D6B826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25951" y="1526036"/>
            <a:ext cx="2940098" cy="4023315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E936D8CA-EEC5-1E0D-CA6B-50DEBC8157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29298" y="1526036"/>
            <a:ext cx="2940098" cy="4023315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5" name="Plassholder for bilde 3">
            <a:extLst>
              <a:ext uri="{FF2B5EF4-FFF2-40B4-BE49-F238E27FC236}">
                <a16:creationId xmlns:a16="http://schemas.microsoft.com/office/drawing/2014/main" id="{1EA6EF01-3DEF-1C3A-FDA2-83F7913401F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22604" y="1526036"/>
            <a:ext cx="2940098" cy="4023315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511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A599EE80-EB3A-5CAF-0863-EA0CF47B581B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3576749" y="1048549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17" name="Plassholder for bilde 3">
            <a:extLst>
              <a:ext uri="{FF2B5EF4-FFF2-40B4-BE49-F238E27FC236}">
                <a16:creationId xmlns:a16="http://schemas.microsoft.com/office/drawing/2014/main" id="{6884FC23-B4DE-4BDB-C500-169688A230BD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3576749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18" name="Plassholder for bilde 3">
            <a:extLst>
              <a:ext uri="{FF2B5EF4-FFF2-40B4-BE49-F238E27FC236}">
                <a16:creationId xmlns:a16="http://schemas.microsoft.com/office/drawing/2014/main" id="{F43E4D26-F69B-6142-B67A-B8D4DAC2647A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6221253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2776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17" name="Plassholder for bilde 3">
            <a:extLst>
              <a:ext uri="{FF2B5EF4-FFF2-40B4-BE49-F238E27FC236}">
                <a16:creationId xmlns:a16="http://schemas.microsoft.com/office/drawing/2014/main" id="{6884FC23-B4DE-4BDB-C500-169688A230BD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3576749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18" name="Plassholder for bilde 3">
            <a:extLst>
              <a:ext uri="{FF2B5EF4-FFF2-40B4-BE49-F238E27FC236}">
                <a16:creationId xmlns:a16="http://schemas.microsoft.com/office/drawing/2014/main" id="{F43E4D26-F69B-6142-B67A-B8D4DAC2647A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6221253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3" name="Plassholder for bilde 3">
            <a:extLst>
              <a:ext uri="{FF2B5EF4-FFF2-40B4-BE49-F238E27FC236}">
                <a16:creationId xmlns:a16="http://schemas.microsoft.com/office/drawing/2014/main" id="{D38DA439-4729-F9FD-B644-1206ACA6B5F8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3576749" y="1047838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37B393C0-7C08-16BF-E937-7915774F3B9E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6221253" y="1047838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845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A599EE80-EB3A-5CAF-0863-EA0CF47B581B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3576749" y="1048549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17" name="Plassholder for bilde 3">
            <a:extLst>
              <a:ext uri="{FF2B5EF4-FFF2-40B4-BE49-F238E27FC236}">
                <a16:creationId xmlns:a16="http://schemas.microsoft.com/office/drawing/2014/main" id="{6884FC23-B4DE-4BDB-C500-169688A230BD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3576749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18" name="Plassholder for bilde 3">
            <a:extLst>
              <a:ext uri="{FF2B5EF4-FFF2-40B4-BE49-F238E27FC236}">
                <a16:creationId xmlns:a16="http://schemas.microsoft.com/office/drawing/2014/main" id="{F43E4D26-F69B-6142-B67A-B8D4DAC2647A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6221253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927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A599EE80-EB3A-5CAF-0863-EA0CF47B581B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2289251" y="1048549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17" name="Plassholder for bilde 3">
            <a:extLst>
              <a:ext uri="{FF2B5EF4-FFF2-40B4-BE49-F238E27FC236}">
                <a16:creationId xmlns:a16="http://schemas.microsoft.com/office/drawing/2014/main" id="{6884FC23-B4DE-4BDB-C500-169688A230BD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2289251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18" name="Plassholder for bilde 3">
            <a:extLst>
              <a:ext uri="{FF2B5EF4-FFF2-40B4-BE49-F238E27FC236}">
                <a16:creationId xmlns:a16="http://schemas.microsoft.com/office/drawing/2014/main" id="{F43E4D26-F69B-6142-B67A-B8D4DAC2647A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4933755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57B9260D-B2F0-ADB9-944B-E17BBE7E355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578257" y="1048548"/>
            <a:ext cx="2363775" cy="4981288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7983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A599EE80-EB3A-5CAF-0863-EA0CF47B581B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3576749" y="1048549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17" name="Plassholder for bilde 3">
            <a:extLst>
              <a:ext uri="{FF2B5EF4-FFF2-40B4-BE49-F238E27FC236}">
                <a16:creationId xmlns:a16="http://schemas.microsoft.com/office/drawing/2014/main" id="{6884FC23-B4DE-4BDB-C500-169688A230BD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3576749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18" name="Plassholder for bilde 3">
            <a:extLst>
              <a:ext uri="{FF2B5EF4-FFF2-40B4-BE49-F238E27FC236}">
                <a16:creationId xmlns:a16="http://schemas.microsoft.com/office/drawing/2014/main" id="{F43E4D26-F69B-6142-B67A-B8D4DAC2647A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6221253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3" name="Plassholder for bilde 3">
            <a:extLst>
              <a:ext uri="{FF2B5EF4-FFF2-40B4-BE49-F238E27FC236}">
                <a16:creationId xmlns:a16="http://schemas.microsoft.com/office/drawing/2014/main" id="{DFE7F70F-7FD5-D234-82CD-646A2B0CF2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2470" y="1048548"/>
            <a:ext cx="2363775" cy="4981288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57B9260D-B2F0-ADB9-944B-E17BBE7E355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865755" y="1048548"/>
            <a:ext cx="2363775" cy="4981288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182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0846C600-DABC-046A-AFA2-6F884C67628D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957117" y="1048549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0A81618F-97B8-93E2-4C9E-13982F360A22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957117" y="3633550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3" name="Plassholder for bilde 3">
            <a:extLst>
              <a:ext uri="{FF2B5EF4-FFF2-40B4-BE49-F238E27FC236}">
                <a16:creationId xmlns:a16="http://schemas.microsoft.com/office/drawing/2014/main" id="{F707F166-254B-B46A-9E53-FFC15E7D3997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6417" y="1048549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93BAE799-0223-573A-1213-DC88D559846F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6206417" y="3633550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926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NH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9C53809-3716-AEA6-EBEB-B797584F5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132" y="2314734"/>
            <a:ext cx="4017735" cy="201596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A7555BDA-C99E-5384-BACB-3166A848BF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 dirty="0"/>
              <a:t>Partners logo</a:t>
            </a:r>
          </a:p>
        </p:txBody>
      </p:sp>
    </p:spTree>
    <p:extLst>
      <p:ext uri="{BB962C8B-B14F-4D97-AF65-F5344CB8AC3E}">
        <p14:creationId xmlns:p14="http://schemas.microsoft.com/office/powerpoint/2010/main" val="251069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4E6AA-5C9A-49D6-D359-EDA498F24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79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Lands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6787FF8-DA5C-71FD-ACF9-5631D9B7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884" y="2295071"/>
            <a:ext cx="2267857" cy="2267857"/>
          </a:xfrm>
          <a:prstGeom prst="rect">
            <a:avLst/>
          </a:prstGeom>
        </p:spPr>
      </p:pic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DEF1E170-2984-FDDE-139E-88E35E9E20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 dirty="0"/>
              <a:t>Partners logo</a:t>
            </a:r>
          </a:p>
        </p:txBody>
      </p:sp>
    </p:spTree>
    <p:extLst>
      <p:ext uri="{BB962C8B-B14F-4D97-AF65-F5344CB8AC3E}">
        <p14:creationId xmlns:p14="http://schemas.microsoft.com/office/powerpoint/2010/main" val="370398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REMA1000-liga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C35504C-ED90-6088-8BC0-0785F5F6F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8609" y="1988420"/>
            <a:ext cx="2938780" cy="2881157"/>
          </a:xfrm>
          <a:prstGeom prst="rect">
            <a:avLst/>
          </a:prstGeom>
        </p:spPr>
      </p:pic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54FA6F8C-C6FD-4B64-3FCC-3C81C13809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 dirty="0"/>
              <a:t>Partners logo</a:t>
            </a:r>
          </a:p>
        </p:txBody>
      </p:sp>
    </p:spTree>
    <p:extLst>
      <p:ext uri="{BB962C8B-B14F-4D97-AF65-F5344CB8AC3E}">
        <p14:creationId xmlns:p14="http://schemas.microsoft.com/office/powerpoint/2010/main" val="1759323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Lerøyser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CC17545-C439-96E1-6648-92E2366129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8769" y="1988420"/>
            <a:ext cx="2138459" cy="2881157"/>
          </a:xfrm>
          <a:prstGeom prst="rect">
            <a:avLst/>
          </a:prstGeom>
        </p:spPr>
      </p:pic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2C6872BF-645C-306D-8EB6-D7C7E4080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 dirty="0"/>
              <a:t>Partners logo</a:t>
            </a:r>
          </a:p>
        </p:txBody>
      </p:sp>
    </p:spTree>
    <p:extLst>
      <p:ext uri="{BB962C8B-B14F-4D97-AF65-F5344CB8AC3E}">
        <p14:creationId xmlns:p14="http://schemas.microsoft.com/office/powerpoint/2010/main" val="1726468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Bringser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C09EF81-9265-4D4F-6F1F-3E8749B1D8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3221" y="1988420"/>
            <a:ext cx="2151264" cy="2881157"/>
          </a:xfrm>
          <a:prstGeom prst="rect">
            <a:avLst/>
          </a:prstGeom>
        </p:spPr>
      </p:pic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FF8B6241-92C0-5778-5A23-5EB16682CE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 dirty="0"/>
              <a:t>Partners logo</a:t>
            </a:r>
          </a:p>
        </p:txBody>
      </p:sp>
    </p:spTree>
    <p:extLst>
      <p:ext uri="{BB962C8B-B14F-4D97-AF65-F5344CB8AC3E}">
        <p14:creationId xmlns:p14="http://schemas.microsoft.com/office/powerpoint/2010/main" val="1770659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NM Junio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364BAC1E-BEE4-3950-33BB-73FAC91260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 dirty="0"/>
              <a:t>Partners logo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FD828EE-4513-33AF-E5CF-3D969FF32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267" y="2538052"/>
            <a:ext cx="3808800" cy="178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26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Final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90F933E6-3DA7-4ED8-E5B9-68A928E53D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 dirty="0"/>
              <a:t>Partners logo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3DD322F-3AF2-1665-AD6F-9B6BDEAC2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267" y="2538998"/>
            <a:ext cx="3805200" cy="17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97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NM Vetera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2D2C4FCC-37B3-4C35-A988-A6785BEE74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 dirty="0"/>
              <a:t>Partners logo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831EF9D-B4AC-564F-A179-B11CEDCC9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727" y="2539277"/>
            <a:ext cx="4294800" cy="178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98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NM Beach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26ECC200-2963-223A-919C-102CAA18CC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 dirty="0"/>
              <a:t>Partners logo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6562D0C-9BF0-95BF-4DEF-0B9785B5C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267" y="2539277"/>
            <a:ext cx="3823200" cy="17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17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H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9C53809-3716-AEA6-EBEB-B797584F5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0931" y="2272393"/>
            <a:ext cx="4610138" cy="231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98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la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8DEFFB6-8F5D-FAAD-B1F5-FAF20AD3C8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806" y="1994807"/>
            <a:ext cx="2868387" cy="28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2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59C7384-B65F-AE1B-B278-75C8D7D5C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4E6AA-5C9A-49D6-D359-EDA498F24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72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la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6787FF8-DA5C-71FD-ACF9-5631D9B7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807" y="1994807"/>
            <a:ext cx="2868386" cy="28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49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A1000-liga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C35504C-ED90-6088-8BC0-0785F5F6F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8846" y="1755321"/>
            <a:ext cx="3414960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35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røyser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CC17545-C439-96E1-6648-92E2366129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4000" y="1755646"/>
            <a:ext cx="2484000" cy="334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79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ser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C09EF81-9265-4D4F-6F1F-3E8749B1D8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800" y="1755964"/>
            <a:ext cx="2498400" cy="334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30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 Junio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624AE9A-3B05-4559-E346-7CEA3290CF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600" y="2428579"/>
            <a:ext cx="4276800" cy="20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01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 Final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914A5A8-39FC-AC6F-B0C6-BBCEAA07E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9292" y="2428201"/>
            <a:ext cx="4273200" cy="20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69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 Vetera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3CEC90E-39D3-597E-6F65-72B694B37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4072" y="2428200"/>
            <a:ext cx="4824000" cy="200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911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 Beach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94A30D6-BA9C-641A-6018-E3A3F9AF1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284" y="2428200"/>
            <a:ext cx="4294800" cy="20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637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skjerm, natthimmel&#10;&#10;Automatisk generert beskrivelse">
            <a:extLst>
              <a:ext uri="{FF2B5EF4-FFF2-40B4-BE49-F238E27FC236}">
                <a16:creationId xmlns:a16="http://schemas.microsoft.com/office/drawing/2014/main" id="{E1EB52B4-F956-9377-9EC3-C977FFDE3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16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512F64-3006-D20B-A497-E1BB87594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0719D0A5-C635-817F-0532-4E53DE4CE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2187723"/>
            <a:ext cx="4311316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166CBFEC-CFF8-A0B0-2606-50B28FEA5F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34789" y="2187723"/>
            <a:ext cx="4311316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6262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027724-2842-8E60-7743-310549435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46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D2C317F-2C9D-0583-C43D-16E75E0D3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88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46E626D-B25A-EA48-7C9F-7EC28C3A1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1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B8C99E3-D7DD-035E-427A-3C8A19551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252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CEE2F7F-0D3F-686F-DB80-932D14D2E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5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BD8BA16-71D4-D9E2-B71C-8476760C0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4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2F173D2-F6E2-2A3B-F0B3-FA61D5DEF6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951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F85A995-C821-0467-F7B0-C31309274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405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B3C6CAB-F6C6-4F42-7C60-8E0AF87FB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86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EEC831B-110E-61DA-518C-CBA18D401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6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med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59C7384-B65F-AE1B-B278-75C8D7D5C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4E6AA-5C9A-49D6-D359-EDA498F2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2187723"/>
            <a:ext cx="4311316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CFA53F4-CE8A-F87C-6497-6BD2B16728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634789" y="2187723"/>
            <a:ext cx="4311316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74978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4E5A085-5C31-3CB9-4F9E-57A8E0DAD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399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coelenterata, manet, natthimmel&#10;&#10;Automatisk generert beskrivelse">
            <a:extLst>
              <a:ext uri="{FF2B5EF4-FFF2-40B4-BE49-F238E27FC236}">
                <a16:creationId xmlns:a16="http://schemas.microsoft.com/office/drawing/2014/main" id="{09A22C45-7F00-9628-C4DB-C8AD4DF53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20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C792DEB-BEA1-D31A-1733-8E47B819D1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049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E5D8E16-A540-8411-716C-46F3B5CB76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35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CE90918-CE40-CCAD-B135-91F5A8B3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23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0D78B01-C9F9-3F93-824B-7DA46949B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7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59C7384-B65F-AE1B-B278-75C8D7D5C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4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682773"/>
            <a:ext cx="4624137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4E6AA-5C9A-49D6-D359-EDA498F2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2187723"/>
            <a:ext cx="4624137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20C3AB0-AC04-EF4F-E6FC-8472E7EC1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484" y="6004075"/>
            <a:ext cx="1532021" cy="768717"/>
          </a:xfrm>
          <a:prstGeom prst="rect">
            <a:avLst/>
          </a:prstGeom>
        </p:spPr>
      </p:pic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20F5299-0083-4AE8-7AA6-E62E12FB6D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46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8AFCE45-13E7-1F72-6E2C-8BF1802B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682773"/>
            <a:ext cx="92362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C0A6A6-BD09-38C1-F29E-C50AAE734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863" y="2187723"/>
            <a:ext cx="9236242" cy="3597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8F93EF-724F-5313-7CD1-51825694E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0145" y="6276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9B9B9B"/>
                </a:solidFill>
                <a:latin typeface="Metropolis Light" pitchFamily="2" charset="77"/>
                <a:cs typeface="Metropolis Light" pitchFamily="2" charset="77"/>
              </a:defRPr>
            </a:lvl1pPr>
          </a:lstStyle>
          <a:p>
            <a:fld id="{5E8638FF-FA8A-8648-873D-915E845A8DA8}" type="datetimeFigureOut">
              <a:rPr lang="nb-NO" smtClean="0"/>
              <a:pPr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C48D9D-6ACE-018E-7FFD-BD5C36649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345" y="6276140"/>
            <a:ext cx="43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9B9B9B"/>
                </a:solidFill>
                <a:latin typeface="Metropolis Light" pitchFamily="2" charset="77"/>
                <a:cs typeface="Metropolis Light" pitchFamily="2" charset="77"/>
              </a:defRPr>
            </a:lvl1pPr>
          </a:lstStyle>
          <a:p>
            <a:fld id="{366868E6-AE7A-8244-875B-2B4C3F2D50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75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4" r:id="rId11"/>
    <p:sldLayoutId id="2147483793" r:id="rId12"/>
    <p:sldLayoutId id="2147483712" r:id="rId13"/>
    <p:sldLayoutId id="2147483794" r:id="rId14"/>
    <p:sldLayoutId id="2147483713" r:id="rId15"/>
    <p:sldLayoutId id="2147483750" r:id="rId16"/>
    <p:sldLayoutId id="21474837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etropolis Semi Bold" pitchFamily="2" charset="77"/>
          <a:ea typeface="+mj-ea"/>
          <a:cs typeface="Metropolis Semi 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8AFCE45-13E7-1F72-6E2C-8BF1802B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682773"/>
            <a:ext cx="92362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C0A6A6-BD09-38C1-F29E-C50AAE734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863" y="2187723"/>
            <a:ext cx="9236242" cy="3597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8F93EF-724F-5313-7CD1-51825694E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0145" y="6276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9B9B9B"/>
                </a:solidFill>
                <a:latin typeface="Metropolis Light" pitchFamily="2" charset="77"/>
                <a:cs typeface="Metropolis Light" pitchFamily="2" charset="77"/>
              </a:defRPr>
            </a:lvl1pPr>
          </a:lstStyle>
          <a:p>
            <a:fld id="{5E8638FF-FA8A-8648-873D-915E845A8DA8}" type="datetimeFigureOut">
              <a:rPr lang="nb-NO" smtClean="0"/>
              <a:pPr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C48D9D-6ACE-018E-7FFD-BD5C36649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345" y="6276140"/>
            <a:ext cx="43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9B9B9B"/>
                </a:solidFill>
                <a:latin typeface="Metropolis Light" pitchFamily="2" charset="77"/>
                <a:cs typeface="Metropolis Light" pitchFamily="2" charset="77"/>
              </a:defRPr>
            </a:lvl1pPr>
          </a:lstStyle>
          <a:p>
            <a:fld id="{366868E6-AE7A-8244-875B-2B4C3F2D50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236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etropolis Semi Bold" pitchFamily="2" charset="77"/>
          <a:ea typeface="+mj-ea"/>
          <a:cs typeface="Metropolis Semi 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E33B93F-72CF-10F7-4A64-C66360934CA1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42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8" r:id="rId2"/>
    <p:sldLayoutId id="2147483774" r:id="rId3"/>
    <p:sldLayoutId id="2147483775" r:id="rId4"/>
    <p:sldLayoutId id="2147483776" r:id="rId5"/>
    <p:sldLayoutId id="2147483777" r:id="rId6"/>
    <p:sldLayoutId id="2147483779" r:id="rId7"/>
    <p:sldLayoutId id="2147483780" r:id="rId8"/>
    <p:sldLayoutId id="21474837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kkurat Bold" panose="02000500000000000000" pitchFamily="2" charset="77"/>
          <a:ea typeface="+mj-ea"/>
          <a:cs typeface="Circular Std Medium" panose="020B0604020101020102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85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92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kkurat Bold" panose="02000500000000000000" pitchFamily="2" charset="77"/>
          <a:ea typeface="+mj-ea"/>
          <a:cs typeface="Circular Std Medium" panose="020B0604020101020102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50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kkurat Bold" panose="02000500000000000000" pitchFamily="2" charset="77"/>
          <a:ea typeface="+mj-ea"/>
          <a:cs typeface="Circular Std Medium" panose="020B0604020101020102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handball.no/regioner/nhf-sentralt/praktisk-info/lover-og-regler/lover-og-bestemmelser/elitelisens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512900-0C03-D666-A267-572BF88F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682773"/>
            <a:ext cx="10615275" cy="1325563"/>
          </a:xfrm>
        </p:spPr>
        <p:txBody>
          <a:bodyPr/>
          <a:lstStyle/>
          <a:p>
            <a:pPr algn="ctr"/>
            <a:r>
              <a:rPr lang="nb-NO" dirty="0" err="1"/>
              <a:t>Årshjul</a:t>
            </a:r>
            <a:r>
              <a:rPr lang="nb-NO" dirty="0"/>
              <a:t> elitelisensrapportering – hva skal rapporteres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2F71AC0-56B3-F4F1-ABE9-43BDABD76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110195"/>
              </p:ext>
            </p:extLst>
          </p:nvPr>
        </p:nvGraphicFramePr>
        <p:xfrm>
          <a:off x="285226" y="2008336"/>
          <a:ext cx="11635530" cy="4166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91ADDA1-5CEE-9290-CC21-DBD1D111FA2F}"/>
              </a:ext>
            </a:extLst>
          </p:cNvPr>
          <p:cNvSpPr txBox="1"/>
          <p:nvPr/>
        </p:nvSpPr>
        <p:spPr>
          <a:xfrm>
            <a:off x="2155971" y="6175227"/>
            <a:ext cx="859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Forenklet fremstilling – se </a:t>
            </a:r>
            <a:r>
              <a:rPr lang="nb-NO" dirty="0">
                <a:hlinkClick r:id="rId7"/>
              </a:rPr>
              <a:t>elitelisensreglementet</a:t>
            </a:r>
            <a:r>
              <a:rPr lang="nb-NO" dirty="0"/>
              <a:t> for fullstendige rapporteringskrav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31017"/>
      </p:ext>
    </p:extLst>
  </p:cSld>
  <p:clrMapOvr>
    <a:masterClrMapping/>
  </p:clrMapOvr>
</p:sld>
</file>

<file path=ppt/theme/theme1.xml><?xml version="1.0" encoding="utf-8"?>
<a:theme xmlns:a="http://schemas.openxmlformats.org/drawingml/2006/main" name="Innhold">
  <a:themeElements>
    <a:clrScheme name="NHF">
      <a:dk1>
        <a:srgbClr val="001E5F"/>
      </a:dk1>
      <a:lt1>
        <a:srgbClr val="FFFFFF"/>
      </a:lt1>
      <a:dk2>
        <a:srgbClr val="000E59"/>
      </a:dk2>
      <a:lt2>
        <a:srgbClr val="D7D7D7"/>
      </a:lt2>
      <a:accent1>
        <a:srgbClr val="F53241"/>
      </a:accent1>
      <a:accent2>
        <a:srgbClr val="00C3FF"/>
      </a:accent2>
      <a:accent3>
        <a:srgbClr val="0078FF"/>
      </a:accent3>
      <a:accent4>
        <a:srgbClr val="9047FF"/>
      </a:accent4>
      <a:accent5>
        <a:srgbClr val="FFA500"/>
      </a:accent5>
      <a:accent6>
        <a:srgbClr val="7BC144"/>
      </a:accent6>
      <a:hlink>
        <a:srgbClr val="F53241"/>
      </a:hlink>
      <a:folHlink>
        <a:srgbClr val="9B9B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4767069-558B-0C47-9674-8524B6B04704}" vid="{943AB4C5-AC8A-A943-BD6C-1F3133101CEC}"/>
    </a:ext>
  </a:extLst>
</a:theme>
</file>

<file path=ppt/theme/theme2.xml><?xml version="1.0" encoding="utf-8"?>
<a:theme xmlns:a="http://schemas.openxmlformats.org/drawingml/2006/main" name="Bilder">
  <a:themeElements>
    <a:clrScheme name="NHF">
      <a:dk1>
        <a:srgbClr val="001E5F"/>
      </a:dk1>
      <a:lt1>
        <a:srgbClr val="FFFFFF"/>
      </a:lt1>
      <a:dk2>
        <a:srgbClr val="000E59"/>
      </a:dk2>
      <a:lt2>
        <a:srgbClr val="D7D7D7"/>
      </a:lt2>
      <a:accent1>
        <a:srgbClr val="F53241"/>
      </a:accent1>
      <a:accent2>
        <a:srgbClr val="00C3FF"/>
      </a:accent2>
      <a:accent3>
        <a:srgbClr val="0078FF"/>
      </a:accent3>
      <a:accent4>
        <a:srgbClr val="9047FF"/>
      </a:accent4>
      <a:accent5>
        <a:srgbClr val="FFA500"/>
      </a:accent5>
      <a:accent6>
        <a:srgbClr val="7BC144"/>
      </a:accent6>
      <a:hlink>
        <a:srgbClr val="F53241"/>
      </a:hlink>
      <a:folHlink>
        <a:srgbClr val="9B9B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4767069-558B-0C47-9674-8524B6B04704}" vid="{171B8A5B-EE12-A046-841F-66A5DE32C948}"/>
    </a:ext>
  </a:extLst>
</a:theme>
</file>

<file path=ppt/theme/theme3.xml><?xml version="1.0" encoding="utf-8"?>
<a:theme xmlns:a="http://schemas.openxmlformats.org/drawingml/2006/main" name="Partnerskap">
  <a:themeElements>
    <a:clrScheme name="NHF">
      <a:dk1>
        <a:srgbClr val="001E5F"/>
      </a:dk1>
      <a:lt1>
        <a:srgbClr val="FFFFFF"/>
      </a:lt1>
      <a:dk2>
        <a:srgbClr val="000E59"/>
      </a:dk2>
      <a:lt2>
        <a:srgbClr val="D7D7D7"/>
      </a:lt2>
      <a:accent1>
        <a:srgbClr val="F53241"/>
      </a:accent1>
      <a:accent2>
        <a:srgbClr val="00C3FF"/>
      </a:accent2>
      <a:accent3>
        <a:srgbClr val="0078FF"/>
      </a:accent3>
      <a:accent4>
        <a:srgbClr val="9047FF"/>
      </a:accent4>
      <a:accent5>
        <a:srgbClr val="FFA500"/>
      </a:accent5>
      <a:accent6>
        <a:srgbClr val="7BC144"/>
      </a:accent6>
      <a:hlink>
        <a:srgbClr val="F53241"/>
      </a:hlink>
      <a:folHlink>
        <a:srgbClr val="9B9B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4767069-558B-0C47-9674-8524B6B04704}" vid="{C3774061-E667-3D4A-B6A3-682456A99C41}"/>
    </a:ext>
  </a:extLst>
</a:theme>
</file>

<file path=ppt/theme/theme4.xml><?xml version="1.0" encoding="utf-8"?>
<a:theme xmlns:a="http://schemas.openxmlformats.org/drawingml/2006/main" name="Logoslides">
  <a:themeElements>
    <a:clrScheme name="NHF">
      <a:dk1>
        <a:srgbClr val="001E5F"/>
      </a:dk1>
      <a:lt1>
        <a:srgbClr val="FFFFFF"/>
      </a:lt1>
      <a:dk2>
        <a:srgbClr val="000E59"/>
      </a:dk2>
      <a:lt2>
        <a:srgbClr val="D7D7D7"/>
      </a:lt2>
      <a:accent1>
        <a:srgbClr val="F53241"/>
      </a:accent1>
      <a:accent2>
        <a:srgbClr val="00C3FF"/>
      </a:accent2>
      <a:accent3>
        <a:srgbClr val="0078FF"/>
      </a:accent3>
      <a:accent4>
        <a:srgbClr val="9047FF"/>
      </a:accent4>
      <a:accent5>
        <a:srgbClr val="FFA500"/>
      </a:accent5>
      <a:accent6>
        <a:srgbClr val="7BC144"/>
      </a:accent6>
      <a:hlink>
        <a:srgbClr val="F53241"/>
      </a:hlink>
      <a:folHlink>
        <a:srgbClr val="9B9B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4767069-558B-0C47-9674-8524B6B04704}" vid="{3884F8B3-1F0C-6C48-BBB8-52E19E8946D9}"/>
    </a:ext>
  </a:extLst>
</a:theme>
</file>

<file path=ppt/theme/theme5.xml><?xml version="1.0" encoding="utf-8"?>
<a:theme xmlns:a="http://schemas.openxmlformats.org/drawingml/2006/main" name="Mønster">
  <a:themeElements>
    <a:clrScheme name="NHF">
      <a:dk1>
        <a:srgbClr val="001E5F"/>
      </a:dk1>
      <a:lt1>
        <a:srgbClr val="FFFFFF"/>
      </a:lt1>
      <a:dk2>
        <a:srgbClr val="000E59"/>
      </a:dk2>
      <a:lt2>
        <a:srgbClr val="D7D7D7"/>
      </a:lt2>
      <a:accent1>
        <a:srgbClr val="F53241"/>
      </a:accent1>
      <a:accent2>
        <a:srgbClr val="00C3FF"/>
      </a:accent2>
      <a:accent3>
        <a:srgbClr val="0078FF"/>
      </a:accent3>
      <a:accent4>
        <a:srgbClr val="9047FF"/>
      </a:accent4>
      <a:accent5>
        <a:srgbClr val="FFA500"/>
      </a:accent5>
      <a:accent6>
        <a:srgbClr val="7BC144"/>
      </a:accent6>
      <a:hlink>
        <a:srgbClr val="F53241"/>
      </a:hlink>
      <a:folHlink>
        <a:srgbClr val="9B9B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4767069-558B-0C47-9674-8524B6B04704}" vid="{1FDFD691-772C-3F48-873D-DA24B9E560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5C43C881303F49AF1AAC52B5F764BF" ma:contentTypeVersion="14" ma:contentTypeDescription="Opprett et nytt dokument." ma:contentTypeScope="" ma:versionID="fa4cec00a6c1f008b8c3022d9b8e5665">
  <xsd:schema xmlns:xsd="http://www.w3.org/2001/XMLSchema" xmlns:xs="http://www.w3.org/2001/XMLSchema" xmlns:p="http://schemas.microsoft.com/office/2006/metadata/properties" xmlns:ns2="c81fea2f-99f0-4a85-b267-e00244e117ba" xmlns:ns3="12b318cd-fbee-44f0-9312-4148636eb251" xmlns:ns4="9e538389-cabc-4d4e-918a-8beb7ac0ecaa" targetNamespace="http://schemas.microsoft.com/office/2006/metadata/properties" ma:root="true" ma:fieldsID="2fcb3b1a33fdcee1090e500cdeb30791" ns2:_="" ns3:_="" ns4:_="">
    <xsd:import namespace="c81fea2f-99f0-4a85-b267-e00244e117ba"/>
    <xsd:import namespace="12b318cd-fbee-44f0-9312-4148636eb251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1fea2f-99f0-4a85-b267-e00244e11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318cd-fbee-44f0-9312-4148636eb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92fa114-3b9e-4c38-ac34-11288530e235}" ma:internalName="TaxCatchAll" ma:showField="CatchAllData" ma:web="12b318cd-fbee-44f0-9312-4148636eb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1fea2f-99f0-4a85-b267-e00244e117ba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E4B587F6-A249-49D3-8290-6932F2A7D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1fea2f-99f0-4a85-b267-e00244e117ba"/>
    <ds:schemaRef ds:uri="12b318cd-fbee-44f0-9312-4148636eb251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D0B58A-3CFF-4896-AB9D-D457FCCE31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C69482-4DC4-4B81-BC88-7B3EB521E2E2}">
  <ds:schemaRefs>
    <ds:schemaRef ds:uri="http://schemas.microsoft.com/office/2006/metadata/properties"/>
    <ds:schemaRef ds:uri="http://schemas.microsoft.com/office/infopath/2007/PartnerControls"/>
    <ds:schemaRef ds:uri="c81fea2f-99f0-4a85-b267-e00244e117ba"/>
    <ds:schemaRef ds:uri="9e538389-cabc-4d4e-918a-8beb7ac0ec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NHF_PPmal</Template>
  <TotalTime>3003</TotalTime>
  <Words>234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Akkurat Bold</vt:lpstr>
      <vt:lpstr>Akkurat Regular</vt:lpstr>
      <vt:lpstr>Arial</vt:lpstr>
      <vt:lpstr>Calibri</vt:lpstr>
      <vt:lpstr>Calibri Light</vt:lpstr>
      <vt:lpstr>FK Screamer Bold</vt:lpstr>
      <vt:lpstr>Metropolis</vt:lpstr>
      <vt:lpstr>Metropolis Light</vt:lpstr>
      <vt:lpstr>Metropolis Semi Bold</vt:lpstr>
      <vt:lpstr>Innhold</vt:lpstr>
      <vt:lpstr>Bilder</vt:lpstr>
      <vt:lpstr>Partnerskap</vt:lpstr>
      <vt:lpstr>Logoslides</vt:lpstr>
      <vt:lpstr>Mønster</vt:lpstr>
      <vt:lpstr>Årshjul elitelisensrapportering – hva skal rapporteres</vt:lpstr>
    </vt:vector>
  </TitlesOfParts>
  <Company>Norges Idrettsforbund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Sørensen, Christian</dc:creator>
  <cp:lastModifiedBy>Sørensen, Christian</cp:lastModifiedBy>
  <cp:revision>1</cp:revision>
  <dcterms:created xsi:type="dcterms:W3CDTF">2023-09-11T12:15:57Z</dcterms:created>
  <dcterms:modified xsi:type="dcterms:W3CDTF">2023-09-28T10:54:43Z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0x010100725C43C881303F49AF1AAC52B5F764BF</vt:lpwstr>
  </property>
  <property fmtid="{D5CDD505-2E9C-101B-9397-08002B2CF9AE}" pid="3" name="MediaServiceImageTags">
    <vt:lpwstr/>
  </property>
</Properties>
</file>